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8" r:id="rId4"/>
    <p:sldMasterId id="2147483741" r:id="rId5"/>
  </p:sldMasterIdLst>
  <p:notesMasterIdLst>
    <p:notesMasterId r:id="rId17"/>
  </p:notesMasterIdLst>
  <p:sldIdLst>
    <p:sldId id="6049" r:id="rId6"/>
    <p:sldId id="6050" r:id="rId7"/>
    <p:sldId id="6051" r:id="rId8"/>
    <p:sldId id="6052" r:id="rId9"/>
    <p:sldId id="6053" r:id="rId10"/>
    <p:sldId id="6054" r:id="rId11"/>
    <p:sldId id="6055" r:id="rId12"/>
    <p:sldId id="6056" r:id="rId13"/>
    <p:sldId id="6057" r:id="rId14"/>
    <p:sldId id="6058" r:id="rId15"/>
    <p:sldId id="6059" r:id="rId16"/>
  </p:sldIdLst>
  <p:sldSz cx="12192000" cy="6858000"/>
  <p:notesSz cx="6858000" cy="9144000"/>
  <p:custDataLst>
    <p:tags r:id="rId18"/>
  </p:custData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atri Korhonen" initials="kak" lastIdx="5" clrIdx="6">
    <p:extLst>
      <p:ext uri="{19B8F6BF-5375-455C-9EA6-DF929625EA0E}">
        <p15:presenceInfo xmlns:p15="http://schemas.microsoft.com/office/powerpoint/2012/main" userId="Katri Korhonen" providerId="None"/>
      </p:ext>
    </p:extLst>
  </p:cmAuthor>
  <p:cmAuthor id="1" name="Author" initials="A" lastIdx="19" clrIdx="0"/>
  <p:cmAuthor id="8" name="Juho Anita (TEM)" initials="J(" lastIdx="5" clrIdx="7">
    <p:extLst>
      <p:ext uri="{19B8F6BF-5375-455C-9EA6-DF929625EA0E}">
        <p15:presenceInfo xmlns:p15="http://schemas.microsoft.com/office/powerpoint/2012/main" userId="S::anita.juho_tem.fi#ext#@sitra2fi.onmicrosoft.com::7538e7f2-2588-438e-bc74-9cdf1991d049" providerId="AD"/>
      </p:ext>
    </p:extLst>
  </p:cmAuthor>
  <p:cmAuthor id="2" name="Heimala Pinja" initials="HP" lastIdx="7" clrIdx="1">
    <p:extLst>
      <p:ext uri="{19B8F6BF-5375-455C-9EA6-DF929625EA0E}">
        <p15:presenceInfo xmlns:p15="http://schemas.microsoft.com/office/powerpoint/2012/main" userId="Heimala Pinja" providerId="None"/>
      </p:ext>
    </p:extLst>
  </p:cmAuthor>
  <p:cmAuthor id="3" name="Jyrki Suokas" initials="JS" lastIdx="14" clrIdx="2">
    <p:extLst>
      <p:ext uri="{19B8F6BF-5375-455C-9EA6-DF929625EA0E}">
        <p15:presenceInfo xmlns:p15="http://schemas.microsoft.com/office/powerpoint/2012/main" userId="Jyrki Suokas" providerId="None"/>
      </p:ext>
    </p:extLst>
  </p:cmAuthor>
  <p:cmAuthor id="4" name="Juho Anita (TEM)" initials="JA(" lastIdx="5" clrIdx="3">
    <p:extLst>
      <p:ext uri="{19B8F6BF-5375-455C-9EA6-DF929625EA0E}">
        <p15:presenceInfo xmlns:p15="http://schemas.microsoft.com/office/powerpoint/2012/main" userId="S-1-5-21-3521595049-301303566-333748410-119441" providerId="AD"/>
      </p:ext>
    </p:extLst>
  </p:cmAuthor>
  <p:cmAuthor id="5" name="Agnes Nappus" initials="AN" lastIdx="2" clrIdx="4">
    <p:extLst>
      <p:ext uri="{19B8F6BF-5375-455C-9EA6-DF929625EA0E}">
        <p15:presenceInfo xmlns:p15="http://schemas.microsoft.com/office/powerpoint/2012/main" userId="S::agnes.nappus@taival.com::4f466590-5d3e-402c-94e9-fe9b5a38a0ab" providerId="AD"/>
      </p:ext>
    </p:extLst>
  </p:cmAuthor>
  <p:cmAuthor id="6" name="Sanna Piha" initials="SP" lastIdx="4" clrIdx="5">
    <p:extLst>
      <p:ext uri="{19B8F6BF-5375-455C-9EA6-DF929625EA0E}">
        <p15:presenceInfo xmlns:p15="http://schemas.microsoft.com/office/powerpoint/2012/main" userId="S::sanna.piha@taival.com::10ca841f-e182-44df-a91f-6c9f8b31bbd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2C80"/>
    <a:srgbClr val="0DB14B"/>
    <a:srgbClr val="ED174F"/>
    <a:srgbClr val="0CB302"/>
    <a:srgbClr val="00D000"/>
    <a:srgbClr val="FF0053"/>
    <a:srgbClr val="D5F1FF"/>
    <a:srgbClr val="B1EFFF"/>
    <a:srgbClr val="9E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8BEC85-75BA-448A-B877-88AFC3F83DFD}" v="54" dt="2022-06-07T10:00:51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3685" autoAdjust="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ja Sjöblom" userId="060345d0-dca2-4d1a-8063-e605bcc71817" providerId="ADAL" clId="{328BEC85-75BA-448A-B877-88AFC3F83DFD}"/>
    <pc:docChg chg="undo redo custSel addSld delSld modSld delSection modSection">
      <pc:chgData name="Merja Sjöblom" userId="060345d0-dca2-4d1a-8063-e605bcc71817" providerId="ADAL" clId="{328BEC85-75BA-448A-B877-88AFC3F83DFD}" dt="2022-06-07T10:09:38.702" v="576" actId="1076"/>
      <pc:docMkLst>
        <pc:docMk/>
      </pc:docMkLst>
      <pc:sldChg chg="addSp modSp mod">
        <pc:chgData name="Merja Sjöblom" userId="060345d0-dca2-4d1a-8063-e605bcc71817" providerId="ADAL" clId="{328BEC85-75BA-448A-B877-88AFC3F83DFD}" dt="2022-06-07T08:20:10.606" v="65"/>
        <pc:sldMkLst>
          <pc:docMk/>
          <pc:sldMk cId="532028327" sldId="6049"/>
        </pc:sldMkLst>
        <pc:spChg chg="add mod">
          <ac:chgData name="Merja Sjöblom" userId="060345d0-dca2-4d1a-8063-e605bcc71817" providerId="ADAL" clId="{328BEC85-75BA-448A-B877-88AFC3F83DFD}" dt="2022-06-07T08:20:10.606" v="65"/>
          <ac:spMkLst>
            <pc:docMk/>
            <pc:sldMk cId="532028327" sldId="6049"/>
            <ac:spMk id="5" creationId="{D68B732F-42AC-C068-5AB3-5B91B445786A}"/>
          </ac:spMkLst>
        </pc:spChg>
        <pc:spChg chg="mod">
          <ac:chgData name="Merja Sjöblom" userId="060345d0-dca2-4d1a-8063-e605bcc71817" providerId="ADAL" clId="{328BEC85-75BA-448A-B877-88AFC3F83DFD}" dt="2022-06-07T08:19:47.954" v="25" actId="20577"/>
          <ac:spMkLst>
            <pc:docMk/>
            <pc:sldMk cId="532028327" sldId="6049"/>
            <ac:spMk id="24" creationId="{7E6038F8-E733-4438-891C-664742A1A46F}"/>
          </ac:spMkLst>
        </pc:spChg>
        <pc:spChg chg="mod">
          <ac:chgData name="Merja Sjöblom" userId="060345d0-dca2-4d1a-8063-e605bcc71817" providerId="ADAL" clId="{328BEC85-75BA-448A-B877-88AFC3F83DFD}" dt="2022-06-07T08:19:58.082" v="64" actId="20577"/>
          <ac:spMkLst>
            <pc:docMk/>
            <pc:sldMk cId="532028327" sldId="6049"/>
            <ac:spMk id="25" creationId="{0144DB81-DDF7-471A-A786-E55F7AC7D997}"/>
          </ac:spMkLst>
        </pc:spChg>
      </pc:sldChg>
      <pc:sldChg chg="modSp new mod">
        <pc:chgData name="Merja Sjöblom" userId="060345d0-dca2-4d1a-8063-e605bcc71817" providerId="ADAL" clId="{328BEC85-75BA-448A-B877-88AFC3F83DFD}" dt="2022-06-07T08:52:33.634" v="72" actId="115"/>
        <pc:sldMkLst>
          <pc:docMk/>
          <pc:sldMk cId="784465386" sldId="6050"/>
        </pc:sldMkLst>
        <pc:spChg chg="mod">
          <ac:chgData name="Merja Sjöblom" userId="060345d0-dca2-4d1a-8063-e605bcc71817" providerId="ADAL" clId="{328BEC85-75BA-448A-B877-88AFC3F83DFD}" dt="2022-06-07T08:52:33.634" v="72" actId="115"/>
          <ac:spMkLst>
            <pc:docMk/>
            <pc:sldMk cId="784465386" sldId="6050"/>
            <ac:spMk id="2" creationId="{5080BC28-670C-7F6C-2DF9-700802297B3E}"/>
          </ac:spMkLst>
        </pc:spChg>
      </pc:sldChg>
      <pc:sldChg chg="addSp modSp new mod">
        <pc:chgData name="Merja Sjöblom" userId="060345d0-dca2-4d1a-8063-e605bcc71817" providerId="ADAL" clId="{328BEC85-75BA-448A-B877-88AFC3F83DFD}" dt="2022-06-07T08:55:54.116" v="108" actId="1036"/>
        <pc:sldMkLst>
          <pc:docMk/>
          <pc:sldMk cId="1931434186" sldId="6051"/>
        </pc:sldMkLst>
        <pc:spChg chg="mod">
          <ac:chgData name="Merja Sjöblom" userId="060345d0-dca2-4d1a-8063-e605bcc71817" providerId="ADAL" clId="{328BEC85-75BA-448A-B877-88AFC3F83DFD}" dt="2022-06-07T08:53:36.455" v="76" actId="115"/>
          <ac:spMkLst>
            <pc:docMk/>
            <pc:sldMk cId="1931434186" sldId="6051"/>
            <ac:spMk id="2" creationId="{577A9F35-4E69-3F7A-D4A1-2A1259BD8A92}"/>
          </ac:spMkLst>
        </pc:spChg>
        <pc:spChg chg="mod">
          <ac:chgData name="Merja Sjöblom" userId="060345d0-dca2-4d1a-8063-e605bcc71817" providerId="ADAL" clId="{328BEC85-75BA-448A-B877-88AFC3F83DFD}" dt="2022-06-07T08:55:47.132" v="93" actId="948"/>
          <ac:spMkLst>
            <pc:docMk/>
            <pc:sldMk cId="1931434186" sldId="6051"/>
            <ac:spMk id="3" creationId="{41C46B84-2007-42C8-4810-B6BADAC56D51}"/>
          </ac:spMkLst>
        </pc:spChg>
        <pc:picChg chg="add mod">
          <ac:chgData name="Merja Sjöblom" userId="060345d0-dca2-4d1a-8063-e605bcc71817" providerId="ADAL" clId="{328BEC85-75BA-448A-B877-88AFC3F83DFD}" dt="2022-06-07T08:55:54.116" v="108" actId="1036"/>
          <ac:picMkLst>
            <pc:docMk/>
            <pc:sldMk cId="1931434186" sldId="6051"/>
            <ac:picMk id="6" creationId="{DBE620C6-CEFF-BC96-03CF-B046402348AB}"/>
          </ac:picMkLst>
        </pc:picChg>
      </pc:sldChg>
      <pc:sldChg chg="modSp add mod">
        <pc:chgData name="Merja Sjöblom" userId="060345d0-dca2-4d1a-8063-e605bcc71817" providerId="ADAL" clId="{328BEC85-75BA-448A-B877-88AFC3F83DFD}" dt="2022-06-07T09:00:55.838" v="195" actId="255"/>
        <pc:sldMkLst>
          <pc:docMk/>
          <pc:sldMk cId="46016513" sldId="6052"/>
        </pc:sldMkLst>
        <pc:spChg chg="mod">
          <ac:chgData name="Merja Sjöblom" userId="060345d0-dca2-4d1a-8063-e605bcc71817" providerId="ADAL" clId="{328BEC85-75BA-448A-B877-88AFC3F83DFD}" dt="2022-06-07T08:56:16.840" v="110" actId="6549"/>
          <ac:spMkLst>
            <pc:docMk/>
            <pc:sldMk cId="46016513" sldId="6052"/>
            <ac:spMk id="2" creationId="{577A9F35-4E69-3F7A-D4A1-2A1259BD8A92}"/>
          </ac:spMkLst>
        </pc:spChg>
        <pc:spChg chg="mod">
          <ac:chgData name="Merja Sjöblom" userId="060345d0-dca2-4d1a-8063-e605bcc71817" providerId="ADAL" clId="{328BEC85-75BA-448A-B877-88AFC3F83DFD}" dt="2022-06-07T09:00:55.838" v="195" actId="255"/>
          <ac:spMkLst>
            <pc:docMk/>
            <pc:sldMk cId="46016513" sldId="6052"/>
            <ac:spMk id="3" creationId="{41C46B84-2007-42C8-4810-B6BADAC56D51}"/>
          </ac:spMkLst>
        </pc:spChg>
        <pc:picChg chg="mod">
          <ac:chgData name="Merja Sjöblom" userId="060345d0-dca2-4d1a-8063-e605bcc71817" providerId="ADAL" clId="{328BEC85-75BA-448A-B877-88AFC3F83DFD}" dt="2022-06-07T08:57:36.676" v="125" actId="1036"/>
          <ac:picMkLst>
            <pc:docMk/>
            <pc:sldMk cId="46016513" sldId="6052"/>
            <ac:picMk id="6" creationId="{DBE620C6-CEFF-BC96-03CF-B046402348AB}"/>
          </ac:picMkLst>
        </pc:picChg>
      </pc:sldChg>
      <pc:sldChg chg="del">
        <pc:chgData name="Merja Sjöblom" userId="060345d0-dca2-4d1a-8063-e605bcc71817" providerId="ADAL" clId="{328BEC85-75BA-448A-B877-88AFC3F83DFD}" dt="2022-06-07T08:19:35.385" v="0" actId="47"/>
        <pc:sldMkLst>
          <pc:docMk/>
          <pc:sldMk cId="2770075268" sldId="6052"/>
        </pc:sldMkLst>
      </pc:sldChg>
      <pc:sldChg chg="addSp delSp modSp new mod modClrScheme chgLayout">
        <pc:chgData name="Merja Sjöblom" userId="060345d0-dca2-4d1a-8063-e605bcc71817" providerId="ADAL" clId="{328BEC85-75BA-448A-B877-88AFC3F83DFD}" dt="2022-06-07T09:51:47.443" v="212" actId="14100"/>
        <pc:sldMkLst>
          <pc:docMk/>
          <pc:sldMk cId="1414891927" sldId="6053"/>
        </pc:sldMkLst>
        <pc:spChg chg="del mod ord">
          <ac:chgData name="Merja Sjöblom" userId="060345d0-dca2-4d1a-8063-e605bcc71817" providerId="ADAL" clId="{328BEC85-75BA-448A-B877-88AFC3F83DFD}" dt="2022-06-07T09:50:00.061" v="197" actId="700"/>
          <ac:spMkLst>
            <pc:docMk/>
            <pc:sldMk cId="1414891927" sldId="6053"/>
            <ac:spMk id="2" creationId="{B208CBC1-ABF4-CBD8-EF89-E377A68803D6}"/>
          </ac:spMkLst>
        </pc:spChg>
        <pc:spChg chg="del mod ord">
          <ac:chgData name="Merja Sjöblom" userId="060345d0-dca2-4d1a-8063-e605bcc71817" providerId="ADAL" clId="{328BEC85-75BA-448A-B877-88AFC3F83DFD}" dt="2022-06-07T09:50:00.061" v="197" actId="700"/>
          <ac:spMkLst>
            <pc:docMk/>
            <pc:sldMk cId="1414891927" sldId="6053"/>
            <ac:spMk id="3" creationId="{E4E07A5B-6311-9735-A51E-A08E0B8B345A}"/>
          </ac:spMkLst>
        </pc:spChg>
        <pc:spChg chg="del">
          <ac:chgData name="Merja Sjöblom" userId="060345d0-dca2-4d1a-8063-e605bcc71817" providerId="ADAL" clId="{328BEC85-75BA-448A-B877-88AFC3F83DFD}" dt="2022-06-07T09:50:00.061" v="197" actId="700"/>
          <ac:spMkLst>
            <pc:docMk/>
            <pc:sldMk cId="1414891927" sldId="6053"/>
            <ac:spMk id="4" creationId="{A86CCB07-52F7-6C15-FB46-BB75FD9BFC72}"/>
          </ac:spMkLst>
        </pc:spChg>
        <pc:spChg chg="add mod ord">
          <ac:chgData name="Merja Sjöblom" userId="060345d0-dca2-4d1a-8063-e605bcc71817" providerId="ADAL" clId="{328BEC85-75BA-448A-B877-88AFC3F83DFD}" dt="2022-06-07T09:50:08.475" v="198"/>
          <ac:spMkLst>
            <pc:docMk/>
            <pc:sldMk cId="1414891927" sldId="6053"/>
            <ac:spMk id="5" creationId="{5A94D375-D342-45D8-EB6D-73630B0F16F5}"/>
          </ac:spMkLst>
        </pc:spChg>
        <pc:spChg chg="add mod ord">
          <ac:chgData name="Merja Sjöblom" userId="060345d0-dca2-4d1a-8063-e605bcc71817" providerId="ADAL" clId="{328BEC85-75BA-448A-B877-88AFC3F83DFD}" dt="2022-06-07T09:51:47.443" v="212" actId="14100"/>
          <ac:spMkLst>
            <pc:docMk/>
            <pc:sldMk cId="1414891927" sldId="6053"/>
            <ac:spMk id="6" creationId="{F40AA8EB-41BD-ABF6-C7BC-9CA053D599A0}"/>
          </ac:spMkLst>
        </pc:spChg>
        <pc:picChg chg="add mod">
          <ac:chgData name="Merja Sjöblom" userId="060345d0-dca2-4d1a-8063-e605bcc71817" providerId="ADAL" clId="{328BEC85-75BA-448A-B877-88AFC3F83DFD}" dt="2022-06-07T09:51:32.035" v="210" actId="14100"/>
          <ac:picMkLst>
            <pc:docMk/>
            <pc:sldMk cId="1414891927" sldId="6053"/>
            <ac:picMk id="8" creationId="{B0C56305-D869-30BE-ED00-7EC9C6C6E298}"/>
          </ac:picMkLst>
        </pc:picChg>
      </pc:sldChg>
      <pc:sldChg chg="del">
        <pc:chgData name="Merja Sjöblom" userId="060345d0-dca2-4d1a-8063-e605bcc71817" providerId="ADAL" clId="{328BEC85-75BA-448A-B877-88AFC3F83DFD}" dt="2022-06-07T08:19:35.385" v="0" actId="47"/>
        <pc:sldMkLst>
          <pc:docMk/>
          <pc:sldMk cId="2130016797" sldId="6053"/>
        </pc:sldMkLst>
      </pc:sldChg>
      <pc:sldChg chg="modSp new mod">
        <pc:chgData name="Merja Sjöblom" userId="060345d0-dca2-4d1a-8063-e605bcc71817" providerId="ADAL" clId="{328BEC85-75BA-448A-B877-88AFC3F83DFD}" dt="2022-06-07T09:54:09.629" v="270" actId="20577"/>
        <pc:sldMkLst>
          <pc:docMk/>
          <pc:sldMk cId="1891092016" sldId="6054"/>
        </pc:sldMkLst>
        <pc:spChg chg="mod">
          <ac:chgData name="Merja Sjöblom" userId="060345d0-dca2-4d1a-8063-e605bcc71817" providerId="ADAL" clId="{328BEC85-75BA-448A-B877-88AFC3F83DFD}" dt="2022-06-07T09:54:09.629" v="270" actId="20577"/>
          <ac:spMkLst>
            <pc:docMk/>
            <pc:sldMk cId="1891092016" sldId="6054"/>
            <ac:spMk id="2" creationId="{C4C6841C-8C47-630E-4878-477A9A6EA82E}"/>
          </ac:spMkLst>
        </pc:spChg>
        <pc:spChg chg="mod">
          <ac:chgData name="Merja Sjöblom" userId="060345d0-dca2-4d1a-8063-e605bcc71817" providerId="ADAL" clId="{328BEC85-75BA-448A-B877-88AFC3F83DFD}" dt="2022-06-07T09:53:40.342" v="264" actId="255"/>
          <ac:spMkLst>
            <pc:docMk/>
            <pc:sldMk cId="1891092016" sldId="6054"/>
            <ac:spMk id="3" creationId="{4DDC55E6-2CBE-3B3D-F654-DE9106A3907E}"/>
          </ac:spMkLst>
        </pc:spChg>
      </pc:sldChg>
      <pc:sldChg chg="del">
        <pc:chgData name="Merja Sjöblom" userId="060345d0-dca2-4d1a-8063-e605bcc71817" providerId="ADAL" clId="{328BEC85-75BA-448A-B877-88AFC3F83DFD}" dt="2022-06-07T08:19:35.385" v="0" actId="47"/>
        <pc:sldMkLst>
          <pc:docMk/>
          <pc:sldMk cId="1947256607" sldId="6054"/>
        </pc:sldMkLst>
      </pc:sldChg>
      <pc:sldChg chg="addSp delSp modSp new mod modClrScheme chgLayout">
        <pc:chgData name="Merja Sjöblom" userId="060345d0-dca2-4d1a-8063-e605bcc71817" providerId="ADAL" clId="{328BEC85-75BA-448A-B877-88AFC3F83DFD}" dt="2022-06-07T09:58:49.300" v="373" actId="1037"/>
        <pc:sldMkLst>
          <pc:docMk/>
          <pc:sldMk cId="2529913629" sldId="6055"/>
        </pc:sldMkLst>
        <pc:spChg chg="del mod ord">
          <ac:chgData name="Merja Sjöblom" userId="060345d0-dca2-4d1a-8063-e605bcc71817" providerId="ADAL" clId="{328BEC85-75BA-448A-B877-88AFC3F83DFD}" dt="2022-06-07T09:55:30.094" v="272" actId="700"/>
          <ac:spMkLst>
            <pc:docMk/>
            <pc:sldMk cId="2529913629" sldId="6055"/>
            <ac:spMk id="2" creationId="{432B369E-45E8-850F-D50A-65A9E7B6D13D}"/>
          </ac:spMkLst>
        </pc:spChg>
        <pc:spChg chg="del mod ord">
          <ac:chgData name="Merja Sjöblom" userId="060345d0-dca2-4d1a-8063-e605bcc71817" providerId="ADAL" clId="{328BEC85-75BA-448A-B877-88AFC3F83DFD}" dt="2022-06-07T09:55:30.094" v="272" actId="700"/>
          <ac:spMkLst>
            <pc:docMk/>
            <pc:sldMk cId="2529913629" sldId="6055"/>
            <ac:spMk id="3" creationId="{32BAE5BC-348E-4EEA-CEA1-B1906E93AE06}"/>
          </ac:spMkLst>
        </pc:spChg>
        <pc:spChg chg="mod ord">
          <ac:chgData name="Merja Sjöblom" userId="060345d0-dca2-4d1a-8063-e605bcc71817" providerId="ADAL" clId="{328BEC85-75BA-448A-B877-88AFC3F83DFD}" dt="2022-06-07T09:55:30.094" v="272" actId="700"/>
          <ac:spMkLst>
            <pc:docMk/>
            <pc:sldMk cId="2529913629" sldId="6055"/>
            <ac:spMk id="4" creationId="{3807D133-EACA-E042-500D-52650A6FD6FA}"/>
          </ac:spMkLst>
        </pc:spChg>
        <pc:spChg chg="add mod ord">
          <ac:chgData name="Merja Sjöblom" userId="060345d0-dca2-4d1a-8063-e605bcc71817" providerId="ADAL" clId="{328BEC85-75BA-448A-B877-88AFC3F83DFD}" dt="2022-06-07T09:56:07.998" v="342" actId="6549"/>
          <ac:spMkLst>
            <pc:docMk/>
            <pc:sldMk cId="2529913629" sldId="6055"/>
            <ac:spMk id="5" creationId="{D6C6C5EA-9896-DCFC-4FE4-C65DD005B228}"/>
          </ac:spMkLst>
        </pc:spChg>
        <pc:spChg chg="add mod ord">
          <ac:chgData name="Merja Sjöblom" userId="060345d0-dca2-4d1a-8063-e605bcc71817" providerId="ADAL" clId="{328BEC85-75BA-448A-B877-88AFC3F83DFD}" dt="2022-06-07T09:56:41.291" v="348" actId="14100"/>
          <ac:spMkLst>
            <pc:docMk/>
            <pc:sldMk cId="2529913629" sldId="6055"/>
            <ac:spMk id="6" creationId="{9F2D4221-DBFE-B4FA-5235-9160599575A2}"/>
          </ac:spMkLst>
        </pc:spChg>
        <pc:picChg chg="add del mod">
          <ac:chgData name="Merja Sjöblom" userId="060345d0-dca2-4d1a-8063-e605bcc71817" providerId="ADAL" clId="{328BEC85-75BA-448A-B877-88AFC3F83DFD}" dt="2022-06-07T09:58:34" v="365" actId="478"/>
          <ac:picMkLst>
            <pc:docMk/>
            <pc:sldMk cId="2529913629" sldId="6055"/>
            <ac:picMk id="8" creationId="{1C90B219-299C-915F-5C7B-626E1FCB7526}"/>
          </ac:picMkLst>
        </pc:picChg>
        <pc:picChg chg="add mod">
          <ac:chgData name="Merja Sjöblom" userId="060345d0-dca2-4d1a-8063-e605bcc71817" providerId="ADAL" clId="{328BEC85-75BA-448A-B877-88AFC3F83DFD}" dt="2022-06-07T09:58:49.300" v="373" actId="1037"/>
          <ac:picMkLst>
            <pc:docMk/>
            <pc:sldMk cId="2529913629" sldId="6055"/>
            <ac:picMk id="10" creationId="{18257AD4-9C72-CE9C-5CCA-36669DBABCE7}"/>
          </ac:picMkLst>
        </pc:picChg>
      </pc:sldChg>
      <pc:sldChg chg="del">
        <pc:chgData name="Merja Sjöblom" userId="060345d0-dca2-4d1a-8063-e605bcc71817" providerId="ADAL" clId="{328BEC85-75BA-448A-B877-88AFC3F83DFD}" dt="2022-06-07T08:19:35.385" v="0" actId="47"/>
        <pc:sldMkLst>
          <pc:docMk/>
          <pc:sldMk cId="2849660554" sldId="6055"/>
        </pc:sldMkLst>
      </pc:sldChg>
      <pc:sldChg chg="addSp delSp modSp new mod">
        <pc:chgData name="Merja Sjöblom" userId="060345d0-dca2-4d1a-8063-e605bcc71817" providerId="ADAL" clId="{328BEC85-75BA-448A-B877-88AFC3F83DFD}" dt="2022-06-07T10:00:51.173" v="422" actId="1035"/>
        <pc:sldMkLst>
          <pc:docMk/>
          <pc:sldMk cId="410522483" sldId="6056"/>
        </pc:sldMkLst>
        <pc:spChg chg="del">
          <ac:chgData name="Merja Sjöblom" userId="060345d0-dca2-4d1a-8063-e605bcc71817" providerId="ADAL" clId="{328BEC85-75BA-448A-B877-88AFC3F83DFD}" dt="2022-06-07T09:59:42.904" v="375" actId="478"/>
          <ac:spMkLst>
            <pc:docMk/>
            <pc:sldMk cId="410522483" sldId="6056"/>
            <ac:spMk id="2" creationId="{0B1CFF3A-55F6-1A4C-9125-057FAF014A69}"/>
          </ac:spMkLst>
        </pc:spChg>
        <pc:picChg chg="add mod">
          <ac:chgData name="Merja Sjöblom" userId="060345d0-dca2-4d1a-8063-e605bcc71817" providerId="ADAL" clId="{328BEC85-75BA-448A-B877-88AFC3F83DFD}" dt="2022-06-07T10:00:34.076" v="380" actId="14100"/>
          <ac:picMkLst>
            <pc:docMk/>
            <pc:sldMk cId="410522483" sldId="6056"/>
            <ac:picMk id="4" creationId="{39C07795-88E7-2008-540E-9E92A97A5187}"/>
          </ac:picMkLst>
        </pc:picChg>
        <pc:picChg chg="add mod">
          <ac:chgData name="Merja Sjöblom" userId="060345d0-dca2-4d1a-8063-e605bcc71817" providerId="ADAL" clId="{328BEC85-75BA-448A-B877-88AFC3F83DFD}" dt="2022-06-07T10:00:51.173" v="422" actId="1035"/>
          <ac:picMkLst>
            <pc:docMk/>
            <pc:sldMk cId="410522483" sldId="6056"/>
            <ac:picMk id="5" creationId="{119D0BF7-0162-C1D3-FEA5-C9727E99A353}"/>
          </ac:picMkLst>
        </pc:picChg>
      </pc:sldChg>
      <pc:sldChg chg="modSp new mod modClrScheme chgLayout">
        <pc:chgData name="Merja Sjöblom" userId="060345d0-dca2-4d1a-8063-e605bcc71817" providerId="ADAL" clId="{328BEC85-75BA-448A-B877-88AFC3F83DFD}" dt="2022-06-07T10:03:24.366" v="490" actId="207"/>
        <pc:sldMkLst>
          <pc:docMk/>
          <pc:sldMk cId="1911692500" sldId="6057"/>
        </pc:sldMkLst>
        <pc:spChg chg="mod ord">
          <ac:chgData name="Merja Sjöblom" userId="060345d0-dca2-4d1a-8063-e605bcc71817" providerId="ADAL" clId="{328BEC85-75BA-448A-B877-88AFC3F83DFD}" dt="2022-06-07T10:02:55.332" v="484" actId="26606"/>
          <ac:spMkLst>
            <pc:docMk/>
            <pc:sldMk cId="1911692500" sldId="6057"/>
            <ac:spMk id="2" creationId="{043D23A2-903E-EF66-5D19-1D7679B7A6F4}"/>
          </ac:spMkLst>
        </pc:spChg>
        <pc:spChg chg="mod ord">
          <ac:chgData name="Merja Sjöblom" userId="060345d0-dca2-4d1a-8063-e605bcc71817" providerId="ADAL" clId="{328BEC85-75BA-448A-B877-88AFC3F83DFD}" dt="2022-06-07T10:03:24.366" v="490" actId="207"/>
          <ac:spMkLst>
            <pc:docMk/>
            <pc:sldMk cId="1911692500" sldId="6057"/>
            <ac:spMk id="3" creationId="{6E4F7B97-D6D9-15EE-E7E9-19B3DC8BCA9C}"/>
          </ac:spMkLst>
        </pc:spChg>
        <pc:spChg chg="mod ord">
          <ac:chgData name="Merja Sjöblom" userId="060345d0-dca2-4d1a-8063-e605bcc71817" providerId="ADAL" clId="{328BEC85-75BA-448A-B877-88AFC3F83DFD}" dt="2022-06-07T10:02:55.332" v="484" actId="26606"/>
          <ac:spMkLst>
            <pc:docMk/>
            <pc:sldMk cId="1911692500" sldId="6057"/>
            <ac:spMk id="4" creationId="{142BF3DC-03D1-4FB0-3B97-F87B9BFC1CF2}"/>
          </ac:spMkLst>
        </pc:spChg>
      </pc:sldChg>
      <pc:sldChg chg="modSp new mod">
        <pc:chgData name="Merja Sjöblom" userId="060345d0-dca2-4d1a-8063-e605bcc71817" providerId="ADAL" clId="{328BEC85-75BA-448A-B877-88AFC3F83DFD}" dt="2022-06-07T10:09:38.702" v="576" actId="1076"/>
        <pc:sldMkLst>
          <pc:docMk/>
          <pc:sldMk cId="2822394058" sldId="6058"/>
        </pc:sldMkLst>
        <pc:spChg chg="mod">
          <ac:chgData name="Merja Sjöblom" userId="060345d0-dca2-4d1a-8063-e605bcc71817" providerId="ADAL" clId="{328BEC85-75BA-448A-B877-88AFC3F83DFD}" dt="2022-06-07T10:04:28.477" v="518" actId="20577"/>
          <ac:spMkLst>
            <pc:docMk/>
            <pc:sldMk cId="2822394058" sldId="6058"/>
            <ac:spMk id="2" creationId="{3E7264D5-D69F-7B1F-731C-431694B72FB2}"/>
          </ac:spMkLst>
        </pc:spChg>
        <pc:spChg chg="mod">
          <ac:chgData name="Merja Sjöblom" userId="060345d0-dca2-4d1a-8063-e605bcc71817" providerId="ADAL" clId="{328BEC85-75BA-448A-B877-88AFC3F83DFD}" dt="2022-06-07T10:09:38.702" v="576" actId="1076"/>
          <ac:spMkLst>
            <pc:docMk/>
            <pc:sldMk cId="2822394058" sldId="6058"/>
            <ac:spMk id="3" creationId="{3ADFA18F-7EF8-4888-4BEC-0A15BFC11C12}"/>
          </ac:spMkLst>
        </pc:spChg>
      </pc:sldChg>
      <pc:sldChg chg="modSp new mod modClrScheme chgLayout">
        <pc:chgData name="Merja Sjöblom" userId="060345d0-dca2-4d1a-8063-e605bcc71817" providerId="ADAL" clId="{328BEC85-75BA-448A-B877-88AFC3F83DFD}" dt="2022-06-07T10:08:20.679" v="570" actId="20577"/>
        <pc:sldMkLst>
          <pc:docMk/>
          <pc:sldMk cId="1879810884" sldId="6059"/>
        </pc:sldMkLst>
        <pc:spChg chg="mod ord">
          <ac:chgData name="Merja Sjöblom" userId="060345d0-dca2-4d1a-8063-e605bcc71817" providerId="ADAL" clId="{328BEC85-75BA-448A-B877-88AFC3F83DFD}" dt="2022-06-07T10:08:20.679" v="570" actId="20577"/>
          <ac:spMkLst>
            <pc:docMk/>
            <pc:sldMk cId="1879810884" sldId="6059"/>
            <ac:spMk id="2" creationId="{7EEC026C-F641-67CC-F857-D6D9624C1109}"/>
          </ac:spMkLst>
        </pc:spChg>
        <pc:spChg chg="mod ord">
          <ac:chgData name="Merja Sjöblom" userId="060345d0-dca2-4d1a-8063-e605bcc71817" providerId="ADAL" clId="{328BEC85-75BA-448A-B877-88AFC3F83DFD}" dt="2022-06-07T10:07:40.955" v="564" actId="700"/>
          <ac:spMkLst>
            <pc:docMk/>
            <pc:sldMk cId="1879810884" sldId="6059"/>
            <ac:spMk id="3" creationId="{9A3B78AB-A50D-CF5D-0AFF-B4ECB48EE2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fld id="{9250E147-4864-2F40-8FA9-4B995BE1FE70}" type="datetimeFigureOut">
              <a:rPr lang="en-FI" smtClean="0"/>
              <a:pPr/>
              <a:t>06/07/2022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fld id="{CC52F1FE-2EF3-8B49-9CB7-C3FC26B839E4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34293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14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2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2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ja lopetus valk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360733"/>
            <a:ext cx="5376597" cy="2262474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9669" y="4789134"/>
            <a:ext cx="5376331" cy="480484"/>
          </a:xfrm>
        </p:spPr>
        <p:txBody>
          <a:bodyPr/>
          <a:lstStyle>
            <a:lvl1pPr marL="0" indent="0" algn="l">
              <a:buNone/>
              <a:defRPr sz="2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 descr="Datasta kasvua logo">
            <a:extLst>
              <a:ext uri="{FF2B5EF4-FFF2-40B4-BE49-F238E27FC236}">
                <a16:creationId xmlns:a16="http://schemas.microsoft.com/office/drawing/2014/main" id="{8B850BE2-9FCD-7B4E-9B5A-39DE740A2F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3317" y="1315117"/>
            <a:ext cx="2743201" cy="919677"/>
          </a:xfrm>
          <a:prstGeom prst="rect">
            <a:avLst/>
          </a:prstGeom>
        </p:spPr>
      </p:pic>
      <p:pic>
        <p:nvPicPr>
          <p:cNvPr id="17" name="tieke" descr="Tieke logo">
            <a:extLst>
              <a:ext uri="{FF2B5EF4-FFF2-40B4-BE49-F238E27FC236}">
                <a16:creationId xmlns:a16="http://schemas.microsoft.com/office/drawing/2014/main" id="{C1BCB8CB-23FE-4465-943E-A32A86443D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4550" y="1209470"/>
            <a:ext cx="1025323" cy="1025323"/>
          </a:xfrm>
          <a:prstGeom prst="rect">
            <a:avLst/>
          </a:prstGeom>
        </p:spPr>
      </p:pic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1D6D9C2E-4A12-9949-8971-A3909F1644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4031" y="1038386"/>
            <a:ext cx="5624131" cy="42312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B53F147F-D7F2-4FEF-A1A5-56AB1C68B1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31190" y="6301788"/>
            <a:ext cx="539750" cy="365125"/>
          </a:xfrm>
        </p:spPr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AAD437-471B-45F0-AF5F-9F9498E707F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423353" y="6304010"/>
            <a:ext cx="1331912" cy="364014"/>
          </a:xfrm>
        </p:spPr>
        <p:txBody>
          <a:bodyPr/>
          <a:lstStyle/>
          <a:p>
            <a:fld id="{46666B37-923F-4784-A114-E495A02F4A80}" type="datetime1">
              <a:rPr lang="fi-FI" smtClean="0"/>
              <a:t>7.6.2022</a:t>
            </a:fld>
            <a:endParaRPr lang="en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AA6494C0-050E-43C5-8AD6-8746B48DD36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79618716-6C38-4EFE-A05D-2C71F76DD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80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lysluettele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F27CD20F-BDD7-4141-8269-48A690E28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789488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3689418C-EB61-8340-ACF5-631B9906F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869" y="889921"/>
            <a:ext cx="6432715" cy="1078364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5135893" y="2340243"/>
            <a:ext cx="6431691" cy="3489023"/>
          </a:xfrm>
        </p:spPr>
        <p:txBody>
          <a:bodyPr/>
          <a:lstStyle>
            <a:lvl1pPr marL="514350" marR="0" indent="-51435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800">
                <a:solidFill>
                  <a:schemeClr val="tx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+mj-lt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946139" indent="-457200" algn="l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3pPr>
            <a:lvl4pPr marL="1187433" indent="-457200" algn="l">
              <a:lnSpc>
                <a:spcPct val="90000"/>
              </a:lnSpc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Lisää teksti napsauttamalla</a:t>
            </a:r>
            <a:endParaRPr lang="en-US" dirty="0"/>
          </a:p>
        </p:txBody>
      </p:sp>
      <p:sp>
        <p:nvSpPr>
          <p:cNvPr id="14" name="Tekstin paikkamerkki 7">
            <a:extLst>
              <a:ext uri="{FF2B5EF4-FFF2-40B4-BE49-F238E27FC236}">
                <a16:creationId xmlns:a16="http://schemas.microsoft.com/office/drawing/2014/main" id="{CBA7D5FB-A29B-4F85-8692-EFC7FF2C85A0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54ED2B5-1858-4701-8637-4D1D0358A07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F54249F-08C5-4BD3-BE40-4984452ABB6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C71EBC2-85FA-4EEC-A9BF-8CD94284F817}" type="datetime1">
              <a:rPr lang="fi-FI" smtClean="0"/>
              <a:t>7.6.2022</a:t>
            </a:fld>
            <a:endParaRPr lang="en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4EF0D5-2E6F-4B7B-B2F7-D7CE333A14B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5597D3F4-1875-493B-BF40-178306673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30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llinen välislide, vaale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74057"/>
            <a:ext cx="10753195" cy="4421591"/>
          </a:xfrm>
        </p:spPr>
        <p:txBody>
          <a:bodyPr bIns="140400" anchor="ctr" anchorCtr="0"/>
          <a:lstStyle>
            <a:lvl1pPr algn="ctr">
              <a:defRPr sz="4400" cap="none"/>
            </a:lvl1pPr>
          </a:lstStyle>
          <a:p>
            <a:r>
              <a:rPr lang="en-US" dirty="0" err="1"/>
              <a:t>Kuvallinen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sp>
        <p:nvSpPr>
          <p:cNvPr id="14" name="Tekstin paikkamerkki 7">
            <a:extLst>
              <a:ext uri="{FF2B5EF4-FFF2-40B4-BE49-F238E27FC236}">
                <a16:creationId xmlns:a16="http://schemas.microsoft.com/office/drawing/2014/main" id="{87B9118F-01E0-4B61-89C6-BFE4ED2581BB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7458541-9B8F-479C-9810-FFAA7A33B33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62BD133-DA12-4EFA-BC6C-4FBA1488C2F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D41E05A-09C4-42B4-8C77-0D9EFDF79E02}" type="datetime1">
              <a:rPr lang="fi-FI" smtClean="0"/>
              <a:t>7.6.2022</a:t>
            </a:fld>
            <a:endParaRPr lang="en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679B2212-D170-4BD7-BA6A-3EF19F944C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sp>
        <p:nvSpPr>
          <p:cNvPr id="19" name="Tekstin paikkamerkki 17">
            <a:extLst>
              <a:ext uri="{FF2B5EF4-FFF2-40B4-BE49-F238E27FC236}">
                <a16:creationId xmlns:a16="http://schemas.microsoft.com/office/drawing/2014/main" id="{5E71EA68-A62C-4471-9ACB-ACF73A2D82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5225" y="5654675"/>
            <a:ext cx="2136775" cy="1203325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4002A515-F9B5-FD44-963D-C0BB55A99C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fi-FI"/>
              <a:t>Lisää kuva napsauttamalla kuvaketta. Järjestä tarvittaessa kuva tai teksti muiden elementtien taakse.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61043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74057"/>
            <a:ext cx="10753195" cy="4421591"/>
          </a:xfrm>
        </p:spPr>
        <p:txBody>
          <a:bodyPr bIns="140400" anchor="ctr" anchorCtr="0"/>
          <a:lstStyle>
            <a:lvl1pPr algn="ctr">
              <a:defRPr sz="4400" cap="none"/>
            </a:lvl1pPr>
          </a:lstStyle>
          <a:p>
            <a:r>
              <a:rPr lang="en-US" dirty="0" err="1"/>
              <a:t>Valkoinen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A2473D2-0B90-4FD4-9C41-21AE3ACC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67B3A809-3AC3-4CF0-9F63-B5A8612A4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1017-5021-42D3-8B16-10DFD2EBE9F4}" type="datetime1">
              <a:rPr lang="fi-FI" smtClean="0"/>
              <a:t>7.6.2022</a:t>
            </a:fld>
            <a:endParaRPr lang="en-FI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34D134FC-4422-40D8-9913-8ADDAD11B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32616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ti väli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Violetti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6" name="Kuva 15" descr="Tieke">
            <a:extLst>
              <a:ext uri="{FF2B5EF4-FFF2-40B4-BE49-F238E27FC236}">
                <a16:creationId xmlns:a16="http://schemas.microsoft.com/office/drawing/2014/main" id="{C1D015B7-1F4C-4D9F-BC0A-EE2C3524D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15" name="Dian numeron paikkamerkki 14">
            <a:extLst>
              <a:ext uri="{FF2B5EF4-FFF2-40B4-BE49-F238E27FC236}">
                <a16:creationId xmlns:a16="http://schemas.microsoft.com/office/drawing/2014/main" id="{8F7E17EC-08A6-4B60-95AD-43040AC1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C0C98ED1-54CD-43A5-9B8E-2E43C8A7A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D529C6-1B20-4A9B-8E98-FCBB2DFDFD85}" type="datetime1">
              <a:rPr lang="fi-FI" smtClean="0"/>
              <a:t>7.6.2022</a:t>
            </a:fld>
            <a:endParaRPr lang="en-FI"/>
          </a:p>
        </p:txBody>
      </p:sp>
      <p:sp>
        <p:nvSpPr>
          <p:cNvPr id="14" name="Alatunnisteen paikkamerkki 13">
            <a:extLst>
              <a:ext uri="{FF2B5EF4-FFF2-40B4-BE49-F238E27FC236}">
                <a16:creationId xmlns:a16="http://schemas.microsoft.com/office/drawing/2014/main" id="{5FAB4BF3-D2EC-4E4D-913F-9BA48B432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35FD4375-B09E-4058-9E7A-8C23ACCE4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2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hreä väli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Vihreä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0" name="Kuva 9" descr="Tieke">
            <a:extLst>
              <a:ext uri="{FF2B5EF4-FFF2-40B4-BE49-F238E27FC236}">
                <a16:creationId xmlns:a16="http://schemas.microsoft.com/office/drawing/2014/main" id="{EF652069-5F4C-4964-B52A-A8DBBC10D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2BCC6C2-58A9-4EF9-BF47-EA2AC36E5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202E389-4265-4E32-A68D-5A17F4B67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38B1-F5E5-40B1-B44E-BAAB73896FC4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0886805-8244-4F38-B5F9-A44E82A5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2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inen väli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Sininen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11177C36-6295-4CBC-89A0-ECC033CA5D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AFBCD01-6163-4625-AA4A-1AB754EA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56483F4-2B2D-4428-A375-7C4F65E10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7E69-CB1B-43EE-AE19-711DB0E90517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B5DF27C-A400-4691-99D2-30E3D7469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7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ltainen väli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Keltainen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CE558B6A-DC5C-4C0F-9211-6A7A686E3B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7E8599-0523-4626-A700-CCA7707E4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5758354-67C8-4B39-8168-6AE497B82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DF0-3AD4-44F2-A816-049EF4C5693C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A5B191A-7AE2-41C1-A0CF-09767F946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4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719403" y="1700808"/>
            <a:ext cx="10849205" cy="4320480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4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1pPr>
            <a:lvl2pPr marL="474121" indent="-234945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20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2pPr>
            <a:lvl3pPr marL="713300" indent="-234945" algn="l" defTabSz="715415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3pPr>
            <a:lvl4pPr marL="958827" indent="-234945" algn="l">
              <a:lnSpc>
                <a:spcPct val="90000"/>
              </a:lnSpc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D27BDCB-57A6-4405-95DB-DBE2E532F7C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DCC1277-3128-44B4-BECA-C7C47DFB2F7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E10B3E6-969D-4E49-AF81-7129A44CAFB2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43C427D-B779-4C27-996B-092AC4B2F8E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8706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284CFE4-E8CB-4B2E-B354-93F57889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F305749-310E-4671-A752-885CB4E5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871C-2BB4-4AB2-93CC-4DED2C1CED50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A39136C-B6CA-4649-A2F2-B936C76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42334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violetti taust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A5C70152-6AC7-4029-9D07-8E44CFECC1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C64DB78-9A76-44F0-BFF8-E7D5B04D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A49F993-9EC2-4235-97E4-867B5A5E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855FEA-0E18-4349-BE0D-52B7285F5FE9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A3AD3B9-D5F3-42F1-80EB-3239777E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7ED3C62-3D82-4D18-8059-9AC9F6140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75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Kuvan paikkamerkki 17">
            <a:extLst>
              <a:ext uri="{FF2B5EF4-FFF2-40B4-BE49-F238E27FC236}">
                <a16:creationId xmlns:a16="http://schemas.microsoft.com/office/drawing/2014/main" id="{793B6D61-8EB0-4714-8868-289D73A4BE0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4465638" cy="6858000"/>
          </a:xfrm>
          <a:solidFill>
            <a:schemeClr val="accent4"/>
          </a:solidFill>
        </p:spPr>
        <p:txBody>
          <a:bodyPr lIns="360000" tIns="360000" rIns="360000" bIns="360000"/>
          <a:lstStyle>
            <a:lvl1pPr marL="0" indent="0">
              <a:buNone/>
              <a:defRPr sz="1800"/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/>
              <a:t>Lisää kuva napsauttamalla kuvaketta. Järjestä tarvittaessa kuva tai teksti muiden elementtien taakse.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7051" y="548217"/>
            <a:ext cx="3456715" cy="5281049"/>
          </a:xfrm>
        </p:spPr>
        <p:txBody>
          <a:bodyPr anchor="ctr"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j-lt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Otsikko 18">
            <a:extLst>
              <a:ext uri="{FF2B5EF4-FFF2-40B4-BE49-F238E27FC236}">
                <a16:creationId xmlns:a16="http://schemas.microsoft.com/office/drawing/2014/main" id="{A4CD70EA-F816-44A0-9856-E259E007B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960" y="543559"/>
            <a:ext cx="6441440" cy="746761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35893" y="1316766"/>
            <a:ext cx="6431691" cy="4512501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400">
                <a:solidFill>
                  <a:schemeClr val="tx1"/>
                </a:solidFill>
                <a:latin typeface="+mn-lt"/>
                <a:cs typeface="Georgia"/>
              </a:defRPr>
            </a:lvl1pPr>
            <a:lvl2pPr marL="476239" indent="-237061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2000">
                <a:solidFill>
                  <a:schemeClr val="tx1"/>
                </a:solidFill>
                <a:latin typeface="+mn-lt"/>
                <a:cs typeface="Georgia"/>
              </a:defRPr>
            </a:lvl2pPr>
            <a:lvl3pPr marL="717533" indent="-228594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+mn-lt"/>
                <a:cs typeface="Georgia"/>
              </a:defRPr>
            </a:lvl3pPr>
            <a:lvl4pPr marL="958827" indent="-228594" algn="l">
              <a:lnSpc>
                <a:spcPct val="90000"/>
              </a:lnSpc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4" name="Tekstin paikkamerkki 7">
            <a:extLst>
              <a:ext uri="{FF2B5EF4-FFF2-40B4-BE49-F238E27FC236}">
                <a16:creationId xmlns:a16="http://schemas.microsoft.com/office/drawing/2014/main" id="{44088C69-B78E-4FC4-8AD4-9BB219C1132E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D5633E1-C9A8-4273-BF86-C92F704E86C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E569D0C-0C5D-4A50-82D5-44C2DEEFA7B6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503891-9D60-4E67-B281-BB863EB56208}" type="datetime1">
              <a:rPr lang="fi-FI" smtClean="0"/>
              <a:t>7.6.2022</a:t>
            </a:fld>
            <a:endParaRPr lang="en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48B0A44-32F9-4727-89A7-3C83E725DE1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34049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4">
            <a:extLst>
              <a:ext uri="{FF2B5EF4-FFF2-40B4-BE49-F238E27FC236}">
                <a16:creationId xmlns:a16="http://schemas.microsoft.com/office/drawing/2014/main" id="{69173903-D811-4013-B9C7-EDF99D679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553720"/>
            <a:ext cx="4898568" cy="5288279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834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6960096" y="548681"/>
            <a:ext cx="4512501" cy="5281049"/>
          </a:xfrm>
        </p:spPr>
        <p:txBody>
          <a:bodyPr anchor="ctr"/>
          <a:lstStyle>
            <a:lvl1pPr marL="0" indent="0" algn="l">
              <a:buNone/>
              <a:defRPr sz="2800" b="0">
                <a:solidFill>
                  <a:schemeClr val="bg1"/>
                </a:solidFill>
                <a:latin typeface="+mn-lt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72AD6BA-B83E-4DBE-B541-C8BAE18660E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E971738-8980-42DD-A4FB-F60A54F0B31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254B11BC-1E3E-4305-83C5-18EAC4D46AC9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D9266AE-660B-4505-AD9D-A84C3E988DC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E514203F-BB73-47B0-B2B6-E68CCA67F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2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oikealla, violetti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834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Otsikko 4">
            <a:extLst>
              <a:ext uri="{FF2B5EF4-FFF2-40B4-BE49-F238E27FC236}">
                <a16:creationId xmlns:a16="http://schemas.microsoft.com/office/drawing/2014/main" id="{A5EF6C8B-658F-4F44-84F0-47735CD6F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00" y="553720"/>
            <a:ext cx="4521200" cy="52882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23392" y="548681"/>
            <a:ext cx="5184576" cy="5281049"/>
          </a:xfrm>
        </p:spPr>
        <p:txBody>
          <a:bodyPr anchor="ctr"/>
          <a:lstStyle>
            <a:lvl1pPr marL="0" marR="0" indent="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2800">
                <a:solidFill>
                  <a:schemeClr val="tx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488939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3pPr>
            <a:lvl4pPr marL="730233" indent="0" algn="l">
              <a:lnSpc>
                <a:spcPct val="90000"/>
              </a:lnSpc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CA0412D-2D65-44C5-98F6-1E442B51D9D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11F4B1B-DD49-4F36-A596-787058021DCF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D0CD2C2-858E-487B-B1E4-6D9AA8A7D574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CCCA558-CAA3-4700-83CE-CCFBB136B99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E634D40E-C087-410B-B1F4-EEED9AE49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3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vasemmalla, violetti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</a:extLst>
          </p:cNvPr>
          <p:cNvSpPr/>
          <p:nvPr userDrawn="1"/>
        </p:nvSpPr>
        <p:spPr>
          <a:xfrm>
            <a:off x="0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Otsikko 4">
            <a:extLst>
              <a:ext uri="{FF2B5EF4-FFF2-40B4-BE49-F238E27FC236}">
                <a16:creationId xmlns:a16="http://schemas.microsoft.com/office/drawing/2014/main" id="{93F7EB64-571D-4A46-8E05-97B01FBD6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553720"/>
            <a:ext cx="4775200" cy="52882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618858" y="548680"/>
            <a:ext cx="5184576" cy="5281049"/>
          </a:xfrm>
        </p:spPr>
        <p:txBody>
          <a:bodyPr anchor="ctr"/>
          <a:lstStyle>
            <a:lvl1pPr marL="0" marR="0" indent="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2800">
                <a:solidFill>
                  <a:schemeClr val="tx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488939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3pPr>
            <a:lvl4pPr marL="730233" indent="0" algn="l">
              <a:lnSpc>
                <a:spcPct val="90000"/>
              </a:lnSpc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96936E35-A774-4A64-9219-CBF38B786E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4FE7C98-A690-47EA-83C2-BCEF7EA61D8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2CCF5BF-7DBD-42F3-83D2-25F698BD5EC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F47A79-D9E6-49B8-8882-D43C75CB5612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2735594-50FE-405A-AB1D-7B5AD507BA3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15292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tsikko 4">
            <a:extLst>
              <a:ext uri="{FF2B5EF4-FFF2-40B4-BE49-F238E27FC236}">
                <a16:creationId xmlns:a16="http://schemas.microsoft.com/office/drawing/2014/main" id="{31E750A9-DE6E-447B-AE64-5D7FC6180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080" y="553720"/>
            <a:ext cx="5201920" cy="52882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</a:extLst>
          </p:cNvPr>
          <p:cNvSpPr/>
          <p:nvPr userDrawn="1"/>
        </p:nvSpPr>
        <p:spPr>
          <a:xfrm>
            <a:off x="0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623392" y="548681"/>
            <a:ext cx="4753372" cy="5281049"/>
          </a:xfrm>
        </p:spPr>
        <p:txBody>
          <a:bodyPr anchor="ctr"/>
          <a:lstStyle>
            <a:lvl1pPr marL="0" indent="0" algn="l">
              <a:buNone/>
              <a:defRPr sz="2800" b="0">
                <a:solidFill>
                  <a:schemeClr val="bg1"/>
                </a:solidFill>
                <a:latin typeface="+mn-lt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4" name="Kuva 13" descr="Tieke">
            <a:extLst>
              <a:ext uri="{FF2B5EF4-FFF2-40B4-BE49-F238E27FC236}">
                <a16:creationId xmlns:a16="http://schemas.microsoft.com/office/drawing/2014/main" id="{0EB8602C-D458-43F2-B279-294C23A209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6C235E9-1341-463D-843E-99A99C1B7B0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9A21B96-176A-4EED-A89D-B46E5FA2D9C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B5E1B8-FFE3-442D-B440-FDD83134D320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AD3DA5C-095D-4669-BCCE-FF6FC3F47E5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15904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4" y="548681"/>
            <a:ext cx="10753193" cy="1078364"/>
          </a:xfrm>
        </p:spPr>
        <p:txBody>
          <a:bodyPr anchor="t"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968501" y="1700808"/>
            <a:ext cx="9504097" cy="768085"/>
          </a:xfrm>
        </p:spPr>
        <p:txBody>
          <a:bodyPr anchor="ctr"/>
          <a:lstStyle>
            <a:lvl1pPr marL="0" indent="0" algn="l">
              <a:buNone/>
              <a:defRPr sz="2133" b="0" i="0">
                <a:latin typeface="+mn-lt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968501" y="2566591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968501" y="3430687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967541" y="4294783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967541" y="5158879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A5590A1-A8C7-41B6-B6F3-5AA0844F585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B390BA7-DFE4-40C5-8564-425470F03ED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4F52573-B7EE-4943-BDDD-D94208F0BDEC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04F6DB5-F7CD-4F7B-AD73-97164CF4741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30043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2324746"/>
            <a:ext cx="8822266" cy="2898184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defRPr>
            </a:lvl1pPr>
          </a:lstStyle>
          <a:p>
            <a:r>
              <a:rPr lang="en-US" dirty="0"/>
              <a:t>BIG TITLE</a:t>
            </a:r>
          </a:p>
        </p:txBody>
      </p:sp>
      <p:pic>
        <p:nvPicPr>
          <p:cNvPr id="7" name="Kuva 6" descr="Datasta kasvua logo">
            <a:extLst>
              <a:ext uri="{FF2B5EF4-FFF2-40B4-BE49-F238E27FC236}">
                <a16:creationId xmlns:a16="http://schemas.microsoft.com/office/drawing/2014/main" id="{77A6E6EA-2EB5-574C-859A-7D8A90DB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24400" y="842676"/>
            <a:ext cx="2743200" cy="1145639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BF7B553-ABD9-471F-838B-785E94575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66CCB79-B60D-4900-84BD-93FA13414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98FE-00DD-4C5F-93E0-5B90F5CAF5BD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9C8EA27-6E60-42A0-99B5-2264EAB6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31C439B-EBBD-427B-B261-7104F9E17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93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petus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2324746"/>
            <a:ext cx="8822266" cy="2898184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solidFill>
                  <a:schemeClr val="bg2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defRPr>
            </a:lvl1pPr>
          </a:lstStyle>
          <a:p>
            <a:r>
              <a:rPr lang="en-US" dirty="0"/>
              <a:t>BIG TITLE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7A6E6EA-2EB5-574C-859A-7D8A90DB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24400" y="842676"/>
            <a:ext cx="2743200" cy="1145638"/>
          </a:xfrm>
          <a:prstGeom prst="rect">
            <a:avLst/>
          </a:prstGeom>
        </p:spPr>
      </p:pic>
      <p:pic>
        <p:nvPicPr>
          <p:cNvPr id="13" name="Kuva 12" descr="Tieke">
            <a:extLst>
              <a:ext uri="{FF2B5EF4-FFF2-40B4-BE49-F238E27FC236}">
                <a16:creationId xmlns:a16="http://schemas.microsoft.com/office/drawing/2014/main" id="{7A7E6D0C-0BEB-441C-AA3B-28D06C990E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069A4A6-B19E-447E-B693-1A6B58A13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431A63-B49D-41AB-A8F4-DE8D779F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5E6E5E2-AD59-4A14-A37D-03FBE6FCDC1F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180951A-468A-424A-B59A-20289A265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51861944-174E-47A2-9E27-706C8B39A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3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,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2C6F2CD-E476-494B-9E2D-687CCAC6A4A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94305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2C6F2CD-E476-494B-9E2D-687CCAC6A4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Kuva 6" descr="Tieke">
            <a:extLst>
              <a:ext uri="{FF2B5EF4-FFF2-40B4-BE49-F238E27FC236}">
                <a16:creationId xmlns:a16="http://schemas.microsoft.com/office/drawing/2014/main" id="{601586E9-28B9-48C0-B43A-FCD9E1AF02A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2440935-5EB3-4A81-93D3-2777DE499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07D215C-E536-4610-B4E1-47889CE6E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41EDD5-E931-4C24-A64C-7CA15093E361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25C6539-307F-4B2C-B273-0A36964C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CE02F21-52EF-8544-BCA2-C011F5472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41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ja lopetus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360733"/>
            <a:ext cx="5376597" cy="2262474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9669" y="4789134"/>
            <a:ext cx="5376331" cy="480484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5" name="Kuva 24" descr="Datasta kasvua">
            <a:extLst>
              <a:ext uri="{FF2B5EF4-FFF2-40B4-BE49-F238E27FC236}">
                <a16:creationId xmlns:a16="http://schemas.microsoft.com/office/drawing/2014/main" id="{294068B3-36A2-4BB4-8B23-256732988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3318" y="1315117"/>
            <a:ext cx="2743199" cy="919677"/>
          </a:xfrm>
          <a:prstGeom prst="rect">
            <a:avLst/>
          </a:prstGeom>
        </p:spPr>
      </p:pic>
      <p:pic>
        <p:nvPicPr>
          <p:cNvPr id="29" name="Kuva 28" descr="Tieke">
            <a:extLst>
              <a:ext uri="{FF2B5EF4-FFF2-40B4-BE49-F238E27FC236}">
                <a16:creationId xmlns:a16="http://schemas.microsoft.com/office/drawing/2014/main" id="{B54261F6-8151-48C5-8A80-536F554FE0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588985" y="1232494"/>
            <a:ext cx="1025323" cy="1025323"/>
          </a:xfrm>
          <a:prstGeom prst="rect">
            <a:avLst/>
          </a:prstGeom>
        </p:spPr>
      </p:pic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1D6D9C2E-4A12-9949-8971-A3909F1644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4031" y="1038386"/>
            <a:ext cx="5624131" cy="42312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</p:txBody>
      </p:sp>
      <p:sp>
        <p:nvSpPr>
          <p:cNvPr id="31" name="Dian numeron paikkamerkki 12">
            <a:extLst>
              <a:ext uri="{FF2B5EF4-FFF2-40B4-BE49-F238E27FC236}">
                <a16:creationId xmlns:a16="http://schemas.microsoft.com/office/drawing/2014/main" id="{3A040C17-5745-48F2-B68D-D3676D8A82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31190" y="6301788"/>
            <a:ext cx="539750" cy="365125"/>
          </a:xfrm>
        </p:spPr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0" name="Päivämäärän paikkamerkki 7">
            <a:extLst>
              <a:ext uri="{FF2B5EF4-FFF2-40B4-BE49-F238E27FC236}">
                <a16:creationId xmlns:a16="http://schemas.microsoft.com/office/drawing/2014/main" id="{74B0EDF9-B904-47FF-B06F-8597157326CA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423353" y="6304010"/>
            <a:ext cx="1331912" cy="364014"/>
          </a:xfrm>
        </p:spPr>
        <p:txBody>
          <a:bodyPr/>
          <a:lstStyle/>
          <a:p>
            <a:fld id="{CF11FB2E-4C16-4C83-8822-2A41EAF38A87}" type="datetime1">
              <a:rPr lang="fi-FI" smtClean="0"/>
              <a:t>7.6.2022</a:t>
            </a:fld>
            <a:endParaRPr lang="en-FI"/>
          </a:p>
        </p:txBody>
      </p:sp>
      <p:sp>
        <p:nvSpPr>
          <p:cNvPr id="27" name="Alatunnisteen paikkamerkki 26">
            <a:extLst>
              <a:ext uri="{FF2B5EF4-FFF2-40B4-BE49-F238E27FC236}">
                <a16:creationId xmlns:a16="http://schemas.microsoft.com/office/drawing/2014/main" id="{C4FE3176-A9E4-4578-9DA1-AE7CC6E877F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B7B0E879-7379-4692-BE81-8598BDC4D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612" r="23148" b="14651"/>
          <a:stretch/>
        </p:blipFill>
        <p:spPr>
          <a:xfrm>
            <a:off x="10058558" y="5655840"/>
            <a:ext cx="2140259" cy="12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67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otsikk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1FAD1FB-DD07-49EE-89F7-009A10A7864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88196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1FAD1FB-DD07-49EE-89F7-009A10A786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2276872"/>
            <a:ext cx="10753195" cy="1632181"/>
          </a:xfrm>
        </p:spPr>
        <p:txBody>
          <a:bodyPr vert="horz" bIns="140400" anchor="b" anchorCtr="0">
            <a:normAutofit/>
          </a:bodyPr>
          <a:lstStyle>
            <a:lvl1pPr algn="ctr">
              <a:defRPr sz="4400" cap="none">
                <a:latin typeface="+mj-lt"/>
                <a:sym typeface="Arial Black" panose="020B0A04020102020204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19403" y="4042868"/>
            <a:ext cx="10753195" cy="575733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>
                <a:latin typeface="+mn-lt"/>
                <a:cs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3" name="Kuva 12" descr="Datasta kasvua">
            <a:extLst>
              <a:ext uri="{FF2B5EF4-FFF2-40B4-BE49-F238E27FC236}">
                <a16:creationId xmlns:a16="http://schemas.microsoft.com/office/drawing/2014/main" id="{5A098FFC-4C32-424E-9003-94B61A02F5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24400" y="228557"/>
            <a:ext cx="2743200" cy="1145638"/>
          </a:xfrm>
          <a:prstGeom prst="rect">
            <a:avLst/>
          </a:prstGeom>
        </p:spPr>
      </p:pic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07D6D6C-D3B9-4CA6-8FC8-65643BFC20D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F71C42F-D49B-4301-9B97-84FA92D678D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AEE922-218E-4A66-B0F7-7F405276CFE7}" type="datetime1">
              <a:rPr lang="fi-FI" smtClean="0"/>
              <a:t>7.6.2022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AEADF35-EAE3-417E-903D-BA75C61EE6D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309923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ti Sisällysluettele oikeall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F27CD20F-BDD7-4141-8269-48A690E28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789488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3689418C-EB61-8340-ACF5-631B9906F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869" y="889921"/>
            <a:ext cx="6432715" cy="1078364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35893" y="2340243"/>
            <a:ext cx="6431691" cy="3489023"/>
          </a:xfrm>
        </p:spPr>
        <p:txBody>
          <a:bodyPr/>
          <a:lstStyle>
            <a:lvl1pPr marL="514350" marR="0" indent="-51435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800">
                <a:solidFill>
                  <a:schemeClr val="bg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+mj-lt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946139" indent="-457200" algn="l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3pPr>
            <a:lvl4pPr marL="1187433" indent="-457200" algn="l">
              <a:lnSpc>
                <a:spcPct val="90000"/>
              </a:lnSpc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ekstin paikkamerkki 7">
            <a:extLst>
              <a:ext uri="{FF2B5EF4-FFF2-40B4-BE49-F238E27FC236}">
                <a16:creationId xmlns:a16="http://schemas.microsoft.com/office/drawing/2014/main" id="{587421DB-EEC8-4413-B5E4-7986B490FD5D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E9BCF79-D84E-426C-8011-0EC3AFF2ECC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538F4DB-8C48-4964-A26E-362FCB63521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2A2463C-7472-41AA-AD2C-24912AED7F28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A7104A5-A45B-4E8E-85F9-FEDA1C4ED34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021464FC-C43A-41DD-A419-31C0F34D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0"/>
            <a:ext cx="2140259" cy="12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06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llinen välislide, tumma kuv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74057"/>
            <a:ext cx="10753195" cy="4421591"/>
          </a:xfrm>
        </p:spPr>
        <p:txBody>
          <a:bodyPr bIns="140400" anchor="ctr" anchorCtr="0"/>
          <a:lstStyle>
            <a:lvl1pPr algn="ctr">
              <a:defRPr sz="4400" cap="none"/>
            </a:lvl1pPr>
          </a:lstStyle>
          <a:p>
            <a:endParaRPr lang="en-US" dirty="0"/>
          </a:p>
        </p:txBody>
      </p:sp>
      <p:sp>
        <p:nvSpPr>
          <p:cNvPr id="12" name="Tekstin paikkamerkki 7">
            <a:extLst>
              <a:ext uri="{FF2B5EF4-FFF2-40B4-BE49-F238E27FC236}">
                <a16:creationId xmlns:a16="http://schemas.microsoft.com/office/drawing/2014/main" id="{4FF6DC0F-E97B-40DD-A254-315AC20058DA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9C3885-F428-403F-A8C1-56612E1D2E1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0E3D8C3-6B8F-40D7-AF49-6A3EDF81AAD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D98C30E-D7BD-43D3-A5C2-9BABFD4EA1AF}" type="datetime1">
              <a:rPr lang="fi-FI" smtClean="0"/>
              <a:t>7.6.2022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D0F23C-7624-41BC-AD98-036E86922D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sp>
        <p:nvSpPr>
          <p:cNvPr id="16" name="Tekstin paikkamerkki 17">
            <a:extLst>
              <a:ext uri="{FF2B5EF4-FFF2-40B4-BE49-F238E27FC236}">
                <a16:creationId xmlns:a16="http://schemas.microsoft.com/office/drawing/2014/main" id="{18FDE33D-3C03-4422-9B86-B96D7C529D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5225" y="5654675"/>
            <a:ext cx="2136775" cy="1203325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4002A515-F9B5-FD44-963D-C0BB55A99C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/>
              <a:t>Lisää kuva napsauttamalla kuvaketta. Järjestä tarvittaessa kuva tai teksti muiden elementtien taakse.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8098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CB0BDAD-D71E-4943-8926-95ADE236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3B7F4E-6EB3-4EAF-BF99-73D253EFC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B374-266D-425E-8F41-C8F0078134ED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44D873D-82F0-4709-A5E0-A3631D515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18247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väli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3" name="Kuva 12" descr="Tieke">
            <a:extLst>
              <a:ext uri="{FF2B5EF4-FFF2-40B4-BE49-F238E27FC236}">
                <a16:creationId xmlns:a16="http://schemas.microsoft.com/office/drawing/2014/main" id="{28ACF8A9-475C-42A9-AEA7-08DD60262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9730A6C-6408-4E9A-BCFD-58969D4A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3EB2D86-1F89-4E03-BEAC-B8415E44B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DFBDFF-D237-4023-8EC3-D13365D87CD8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3D84E63-ACB0-416B-B6C7-BEDA530BF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178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Kuva 11" descr="Tieke">
            <a:extLst>
              <a:ext uri="{FF2B5EF4-FFF2-40B4-BE49-F238E27FC236}">
                <a16:creationId xmlns:a16="http://schemas.microsoft.com/office/drawing/2014/main" id="{6FC4A68A-EA9A-48FF-B8E8-AB1BE6B89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2B54DD-16F0-4AC3-85A3-2EAE73FE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DAA0058-EB01-4FE0-B802-2C78E5F56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BAAE53-6193-4551-B40E-534714626626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C8066F1-0155-45F4-9905-BADD2248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395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väli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Kuva 11" descr="Tieke">
            <a:extLst>
              <a:ext uri="{FF2B5EF4-FFF2-40B4-BE49-F238E27FC236}">
                <a16:creationId xmlns:a16="http://schemas.microsoft.com/office/drawing/2014/main" id="{85839BC0-704E-4FCD-9499-0442196ABD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83BFA0-4048-4222-A058-759B1678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698905B-EB47-41DC-B781-1F5F96CC4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D21478-CA88-4B6E-8446-69580303EF9F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C939FC9-52E1-4E63-8482-3A87E2B52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92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719403" y="1700808"/>
            <a:ext cx="10849205" cy="4320480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400">
                <a:solidFill>
                  <a:schemeClr val="bg1"/>
                </a:solidFill>
                <a:latin typeface="+mn-lt"/>
                <a:cs typeface="Georgia"/>
              </a:defRPr>
            </a:lvl1pPr>
            <a:lvl2pPr marL="476239" indent="-237061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2000">
                <a:solidFill>
                  <a:schemeClr val="bg1"/>
                </a:solidFill>
                <a:latin typeface="+mn-lt"/>
                <a:cs typeface="Georgia"/>
              </a:defRPr>
            </a:lvl2pPr>
            <a:lvl3pPr marL="717533" indent="-228594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00">
                <a:solidFill>
                  <a:schemeClr val="bg1"/>
                </a:solidFill>
                <a:latin typeface="+mn-lt"/>
                <a:cs typeface="Georgia"/>
              </a:defRPr>
            </a:lvl3pPr>
            <a:lvl4pPr marL="958827" indent="-228594" algn="l">
              <a:lnSpc>
                <a:spcPct val="90000"/>
              </a:lnSpc>
              <a:buFont typeface="Georgia" panose="02040502050405020303" pitchFamily="18" charset="0"/>
              <a:buChar char="–"/>
              <a:defRPr sz="1800">
                <a:solidFill>
                  <a:schemeClr val="bg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6B28A59-DD16-4692-8A41-BEB927102E2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6B8E949-4792-4DE3-AFF6-2919D9D74502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A6548709-1202-4C36-B04A-5DA093BD9099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B828E8B-1E64-40DE-991B-BFCD056EE94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94381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otsikk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FC7BAC2-0996-4B34-A4BD-FFEAD2E1F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E0BE83F-6C4A-4A66-ACA9-F60AAA4E6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2E1E-FCC5-4AAB-84A2-7F06A858758C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1C4D81F-2C3A-4B1F-A296-A563EF9C7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02561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19404" y="548681"/>
            <a:ext cx="10753193" cy="1078364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968501" y="1700808"/>
            <a:ext cx="9504097" cy="768085"/>
          </a:xfrm>
        </p:spPr>
        <p:txBody>
          <a:bodyPr anchor="ctr"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+mn-lt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968501" y="2566591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968501" y="3430687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967541" y="4294783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967541" y="5158879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4E5EB55-5B8B-445B-83B0-FBEE96E2EE6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A2DBB0E-19BD-48CF-B992-614F103AB9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1C707B8-B950-482C-BBFC-6DFC9D1799AD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F153A01-C125-4C77-903E-5644A8C60F1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196408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2324746"/>
            <a:ext cx="8822266" cy="2898184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solidFill>
                  <a:schemeClr val="bg2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defRPr>
            </a:lvl1pPr>
          </a:lstStyle>
          <a:p>
            <a:r>
              <a:rPr lang="en-US" dirty="0"/>
              <a:t>BIG TITLE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7A6E6EA-2EB5-574C-859A-7D8A90DB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24400" y="842676"/>
            <a:ext cx="2743200" cy="114563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069A4A6-B19E-447E-B693-1A6B58A13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431A63-B49D-41AB-A8F4-DE8D779F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128949-45DB-499C-97CD-68DF12554E79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180951A-468A-424A-B59A-20289A265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00229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,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2440935-5EB3-4A81-93D3-2777DE499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07D215C-E536-4610-B4E1-47889CE6E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A7EA-1754-452D-BF11-632FFBA4DCE0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25C6539-307F-4B2C-B273-0A36964C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1367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3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Relationship Id="rId27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23.png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2.xml"/><Relationship Id="rId16" Type="http://schemas.openxmlformats.org/officeDocument/2006/relationships/tags" Target="../tags/tag6.xml"/><Relationship Id="rId20" Type="http://schemas.openxmlformats.org/officeDocument/2006/relationships/image" Target="../media/image12.sv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ags" Target="../tags/tag5.xml"/><Relationship Id="rId10" Type="http://schemas.openxmlformats.org/officeDocument/2006/relationships/slideLayout" Target="../slideLayouts/slideLayout30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2.xml"/><Relationship Id="rId22" Type="http://schemas.openxmlformats.org/officeDocument/2006/relationships/image" Target="../media/image2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96D8E4-646B-4D1C-AFFF-23F148DCF0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3138979146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59" imgH="360" progId="TCLayout.ActiveDocument.1">
                  <p:embed/>
                </p:oleObj>
              </mc:Choice>
              <mc:Fallback>
                <p:oleObj name="think-cell Slide" r:id="rId24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796D8E4-646B-4D1C-AFFF-23F148DCF0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B68C34A-13F9-465C-A30F-92A4CD9487B3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623392" y="356659"/>
            <a:ext cx="10945216" cy="107836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623392" y="1604797"/>
            <a:ext cx="10945216" cy="44164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0"/>
            <a:endParaRPr lang="fi-FI" dirty="0"/>
          </a:p>
          <a:p>
            <a:pPr lvl="0"/>
            <a:endParaRPr lang="fi-FI" dirty="0"/>
          </a:p>
        </p:txBody>
      </p:sp>
      <p:pic>
        <p:nvPicPr>
          <p:cNvPr id="23" name="Kuva 22" descr="Tieke">
            <a:extLst>
              <a:ext uri="{FF2B5EF4-FFF2-40B4-BE49-F238E27FC236}">
                <a16:creationId xmlns:a16="http://schemas.microsoft.com/office/drawing/2014/main" id="{06175449-3F86-432E-A28F-25678BBE79B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F57FE5E-DE54-024D-A876-8F930AC5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63750" y="6301788"/>
            <a:ext cx="53975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8AC8E85-62C6-6E45-8E82-3E3CD64CAC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5913" y="6304010"/>
            <a:ext cx="1331912" cy="36401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DF29B796-287C-48D5-B0D4-B400766EE199}" type="datetime1">
              <a:rPr lang="fi-FI" smtClean="0"/>
              <a:t>7.6.2022</a:t>
            </a:fld>
            <a:endParaRPr lang="en-FI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A41449E-A983-2245-971D-BEB7EA1BF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02899"/>
            <a:ext cx="3887788" cy="36401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8361638-1BDA-4945-A579-7952207F9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6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31" r:id="rId2"/>
    <p:sldLayoutId id="2147483671" r:id="rId3"/>
    <p:sldLayoutId id="2147483689" r:id="rId4"/>
    <p:sldLayoutId id="2147483672" r:id="rId5"/>
    <p:sldLayoutId id="2147483726" r:id="rId6"/>
    <p:sldLayoutId id="2147483727" r:id="rId7"/>
    <p:sldLayoutId id="2147483728" r:id="rId8"/>
    <p:sldLayoutId id="2147483673" r:id="rId9"/>
    <p:sldLayoutId id="2147483739" r:id="rId10"/>
    <p:sldLayoutId id="2147483740" r:id="rId11"/>
    <p:sldLayoutId id="2147483676" r:id="rId12"/>
    <p:sldLayoutId id="2147483687" r:id="rId13"/>
    <p:sldLayoutId id="2147483677" r:id="rId14"/>
    <p:sldLayoutId id="2147483686" r:id="rId15"/>
    <p:sldLayoutId id="2147483688" r:id="rId16"/>
    <p:sldLayoutId id="2147483679" r:id="rId17"/>
    <p:sldLayoutId id="2147483770" r:id="rId18"/>
    <p:sldLayoutId id="2147483730" r:id="rId19"/>
    <p:sldLayoutId id="2147483772" r:id="rId20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Corbel" panose="020B0503020204020204" pitchFamily="34" charset="0"/>
          <a:ea typeface="+mj-ea"/>
          <a:cs typeface="Arial Black"/>
        </a:defRPr>
      </a:lvl1pPr>
    </p:titleStyle>
    <p:bodyStyle>
      <a:lvl1pPr marL="239178" indent="-239178" algn="l" defTabSz="609585" rtl="0" eaLnBrk="1" latinLnBrk="0" hangingPunct="1">
        <a:spcBef>
          <a:spcPct val="20000"/>
        </a:spcBef>
        <a:buFont typeface="Lucida Grande"/>
        <a:buChar char="-"/>
        <a:defRPr sz="32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476239" indent="-237061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0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715415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960943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2438339" indent="0" algn="ctr" defTabSz="609585" rtl="0" eaLnBrk="1" latinLnBrk="0" hangingPunct="1">
        <a:spcBef>
          <a:spcPct val="20000"/>
        </a:spcBef>
        <a:buFont typeface="Arial"/>
        <a:buNone/>
        <a:defRPr sz="18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797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pos="1300" userDrawn="1">
          <p15:clr>
            <a:srgbClr val="F26B43"/>
          </p15:clr>
        </p15:guide>
        <p15:guide id="6" pos="1640" userDrawn="1">
          <p15:clr>
            <a:srgbClr val="F26B43"/>
          </p15:clr>
        </p15:guide>
        <p15:guide id="7" pos="1799" userDrawn="1">
          <p15:clr>
            <a:srgbClr val="F26B43"/>
          </p15:clr>
        </p15:guide>
        <p15:guide id="8" pos="2638" userDrawn="1">
          <p15:clr>
            <a:srgbClr val="F26B43"/>
          </p15:clr>
        </p15:guide>
        <p15:guide id="9" pos="6289" userDrawn="1">
          <p15:clr>
            <a:srgbClr val="F26B43"/>
          </p15:clr>
        </p15:guide>
        <p15:guide id="10" pos="46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96D8E4-646B-4D1C-AFFF-23F148DCF0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138979146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359" imgH="360" progId="TCLayout.ActiveDocument.1">
                  <p:embed/>
                </p:oleObj>
              </mc:Choice>
              <mc:Fallback>
                <p:oleObj name="think-cell Slide" r:id="rId17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796D8E4-646B-4D1C-AFFF-23F148DCF0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B68C34A-13F9-465C-A30F-92A4CD9487B3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623392" y="356659"/>
            <a:ext cx="10945216" cy="107836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623392" y="1604797"/>
            <a:ext cx="10945216" cy="44164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0"/>
            <a:endParaRPr lang="fi-FI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1CF78B38-7B64-4B7A-9212-9AFF2C5758DE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BC1C0D-DF3A-4C04-8F68-552C092E4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63750" y="6301788"/>
            <a:ext cx="53975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C3DEB61-D137-4EE4-B4BF-74E388AC5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5913" y="6304010"/>
            <a:ext cx="1331912" cy="36401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A76602C3-9A82-4B2E-99AC-8260ACADF468}" type="datetime1">
              <a:rPr lang="fi-FI" smtClean="0"/>
              <a:t>7.6.2022</a:t>
            </a:fld>
            <a:endParaRPr lang="en-FI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A7CD1E2-5A15-43C1-B46C-8BAFE970A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02899"/>
            <a:ext cx="3887788" cy="36401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8361638-1BDA-4945-A579-7952207F9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4612" r="23148" b="14651"/>
          <a:stretch/>
        </p:blipFill>
        <p:spPr>
          <a:xfrm>
            <a:off x="10058558" y="5655840"/>
            <a:ext cx="2140259" cy="12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6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68" r:id="rId2"/>
    <p:sldLayoutId id="2147483744" r:id="rId3"/>
    <p:sldLayoutId id="2147483745" r:id="rId4"/>
    <p:sldLayoutId id="2147483747" r:id="rId5"/>
    <p:sldLayoutId id="2147483748" r:id="rId6"/>
    <p:sldLayoutId id="2147483749" r:id="rId7"/>
    <p:sldLayoutId id="2147483750" r:id="rId8"/>
    <p:sldLayoutId id="2147483753" r:id="rId9"/>
    <p:sldLayoutId id="2147483755" r:id="rId10"/>
    <p:sldLayoutId id="2147483762" r:id="rId11"/>
    <p:sldLayoutId id="2147483771" r:id="rId12"/>
    <p:sldLayoutId id="2147483767" r:id="rId13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4400" b="1" i="0" kern="1200">
          <a:solidFill>
            <a:schemeClr val="bg2"/>
          </a:solidFill>
          <a:latin typeface="Corbel" panose="020B0503020204020204" pitchFamily="34" charset="0"/>
          <a:ea typeface="+mj-ea"/>
          <a:cs typeface="Arial Black"/>
        </a:defRPr>
      </a:lvl1pPr>
    </p:titleStyle>
    <p:bodyStyle>
      <a:lvl1pPr marL="355600" indent="-355600" algn="l" defTabSz="609585" rtl="0" eaLnBrk="1" latinLnBrk="0" hangingPunct="1">
        <a:spcBef>
          <a:spcPct val="20000"/>
        </a:spcBef>
        <a:buFont typeface="Lucida Grande"/>
        <a:buChar char="-"/>
        <a:tabLst/>
        <a:defRPr sz="3200" b="0" i="0" kern="1200">
          <a:solidFill>
            <a:schemeClr val="bg2"/>
          </a:solidFill>
          <a:latin typeface="+mn-lt"/>
          <a:ea typeface="+mn-ea"/>
          <a:cs typeface="Georgia"/>
        </a:defRPr>
      </a:lvl1pPr>
      <a:lvl2pPr marL="476239" indent="-237061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400" b="0" i="0" kern="1200">
          <a:solidFill>
            <a:schemeClr val="bg2"/>
          </a:solidFill>
          <a:latin typeface="+mn-lt"/>
          <a:ea typeface="+mn-ea"/>
          <a:cs typeface="Georgia"/>
        </a:defRPr>
      </a:lvl2pPr>
      <a:lvl3pPr marL="715415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000" b="0" i="0" kern="1200">
          <a:solidFill>
            <a:schemeClr val="bg2"/>
          </a:solidFill>
          <a:latin typeface="+mn-lt"/>
          <a:ea typeface="+mn-ea"/>
          <a:cs typeface="Georgia"/>
        </a:defRPr>
      </a:lvl3pPr>
      <a:lvl4pPr marL="960943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000" b="0" i="0" kern="1200">
          <a:solidFill>
            <a:schemeClr val="bg2"/>
          </a:solidFill>
          <a:latin typeface="+mn-lt"/>
          <a:ea typeface="+mn-ea"/>
          <a:cs typeface="Georgia"/>
        </a:defRPr>
      </a:lvl4pPr>
      <a:lvl5pPr marL="2438339" indent="0" algn="ctr" defTabSz="609585" rtl="0" eaLnBrk="1" latinLnBrk="0" hangingPunct="1">
        <a:spcBef>
          <a:spcPct val="20000"/>
        </a:spcBef>
        <a:buFont typeface="Arial"/>
        <a:buNone/>
        <a:defRPr sz="18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ieke.fi/datastakasvu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ulkaisut.valtioneuvosto.fi/bitstream/handle/10024/160649/TEM_oppaat_4_2018_Arvoa_synnyt_liiketoim_lahteilla_12032018.pdf" TargetMode="External"/><Relationship Id="rId2" Type="http://schemas.openxmlformats.org/officeDocument/2006/relationships/hyperlink" Target="https://blog.hubspot.com/marketing/write-value-proposition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tsikko 23">
            <a:extLst>
              <a:ext uri="{FF2B5EF4-FFF2-40B4-BE49-F238E27FC236}">
                <a16:creationId xmlns:a16="http://schemas.microsoft.com/office/drawing/2014/main" id="{7E6038F8-E733-4438-891C-664742A1A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Ohje</a:t>
            </a:r>
            <a:r>
              <a:rPr lang="en-US" dirty="0"/>
              <a:t>: </a:t>
            </a:r>
            <a:r>
              <a:rPr lang="en-US" dirty="0" err="1"/>
              <a:t>arvolupaus-työkalu</a:t>
            </a:r>
            <a:endParaRPr lang="en-US" dirty="0"/>
          </a:p>
        </p:txBody>
      </p:sp>
      <p:sp>
        <p:nvSpPr>
          <p:cNvPr id="25" name="Tekstin paikkamerkki 24">
            <a:extLst>
              <a:ext uri="{FF2B5EF4-FFF2-40B4-BE49-F238E27FC236}">
                <a16:creationId xmlns:a16="http://schemas.microsoft.com/office/drawing/2014/main" id="{0144DB81-DDF7-471A-A786-E55F7AC7D9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Datasta</a:t>
            </a:r>
            <a:r>
              <a:rPr lang="en-US" dirty="0"/>
              <a:t> </a:t>
            </a:r>
            <a:r>
              <a:rPr lang="en-US" dirty="0" err="1"/>
              <a:t>kasvua</a:t>
            </a:r>
            <a:r>
              <a:rPr lang="en-US" dirty="0"/>
              <a:t> -</a:t>
            </a:r>
            <a:r>
              <a:rPr lang="en-US" dirty="0" err="1"/>
              <a:t>valmennus</a:t>
            </a:r>
            <a:endParaRPr lang="en-US" dirty="0"/>
          </a:p>
        </p:txBody>
      </p:sp>
      <p:pic>
        <p:nvPicPr>
          <p:cNvPr id="8" name="Kuvan paikkamerkki 15" descr="Joukko retkeilijöitä vuorella.">
            <a:extLst>
              <a:ext uri="{FF2B5EF4-FFF2-40B4-BE49-F238E27FC236}">
                <a16:creationId xmlns:a16="http://schemas.microsoft.com/office/drawing/2014/main" id="{DCC85479-AEEF-43B2-9174-F2EAFDD92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21" r="2321"/>
          <a:stretch/>
        </p:blipFill>
        <p:spPr>
          <a:xfrm>
            <a:off x="6096001" y="1038386"/>
            <a:ext cx="5872162" cy="4417834"/>
          </a:xfrm>
          <a:prstGeom prst="rect">
            <a:avLst/>
          </a:prstGeom>
        </p:spPr>
      </p:pic>
      <p:sp>
        <p:nvSpPr>
          <p:cNvPr id="5" name="Alaotsikko 2">
            <a:extLst>
              <a:ext uri="{FF2B5EF4-FFF2-40B4-BE49-F238E27FC236}">
                <a16:creationId xmlns:a16="http://schemas.microsoft.com/office/drawing/2014/main" id="{D68B732F-42AC-C068-5AB3-5B91B445786A}"/>
              </a:ext>
            </a:extLst>
          </p:cNvPr>
          <p:cNvSpPr txBox="1">
            <a:spLocks/>
          </p:cNvSpPr>
          <p:nvPr/>
        </p:nvSpPr>
        <p:spPr>
          <a:xfrm>
            <a:off x="719403" y="5819614"/>
            <a:ext cx="9144000" cy="741048"/>
          </a:xfrm>
          <a:prstGeom prst="rect">
            <a:avLst/>
          </a:prstGeom>
        </p:spPr>
        <p:txBody>
          <a:bodyPr>
            <a:noAutofit/>
          </a:bodyPr>
          <a:lstStyle>
            <a:lvl1pPr marL="239178" indent="-239178" algn="l" defTabSz="609585" rtl="0" eaLnBrk="1" latinLnBrk="0" hangingPunct="1">
              <a:spcBef>
                <a:spcPct val="20000"/>
              </a:spcBef>
              <a:buFont typeface="Lucida Grande"/>
              <a:buChar char="-"/>
              <a:defRPr sz="3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476239" indent="-237061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715415" indent="-228594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960943" indent="-228594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18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800" dirty="0">
                <a:hlinkClick r:id="rId4"/>
              </a:rPr>
              <a:t>tieke.fi/datastakasvua</a:t>
            </a:r>
            <a:endParaRPr lang="fi-FI" sz="1800" dirty="0"/>
          </a:p>
          <a:p>
            <a:pPr marL="0" indent="0">
              <a:buNone/>
            </a:pPr>
            <a:r>
              <a:rPr lang="fi-FI" sz="1800" dirty="0"/>
              <a:t>#DatastaKasvua #datatalous #pkyritykset #matkailu- ja #ravintola-ala</a:t>
            </a:r>
          </a:p>
        </p:txBody>
      </p:sp>
    </p:spTree>
    <p:extLst>
      <p:ext uri="{BB962C8B-B14F-4D97-AF65-F5344CB8AC3E}">
        <p14:creationId xmlns:p14="http://schemas.microsoft.com/office/powerpoint/2010/main" val="53202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80BC28-670C-7F6C-2DF9-7008022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i="1" u="sng" dirty="0"/>
              <a:t>Arvolupaus</a:t>
            </a:r>
            <a:r>
              <a:rPr lang="fi-FI" dirty="0">
                <a:solidFill>
                  <a:srgbClr val="73C92D"/>
                </a:solidFill>
              </a:rPr>
              <a:t> </a:t>
            </a:r>
            <a:r>
              <a:rPr lang="fi-FI" dirty="0"/>
              <a:t>on lupaus asiakkaalle tuotettavasta arvosta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0F2195F-613C-3C1B-10BA-6242FBC81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8446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7A9F35-4E69-3F7A-D4A1-2A1259BD8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Arvolupaus kertoo asiakkaalle, </a:t>
            </a:r>
            <a:r>
              <a:rPr lang="fi-FI" u="sng" dirty="0">
                <a:solidFill>
                  <a:srgbClr val="772C80"/>
                </a:solidFill>
              </a:rPr>
              <a:t>miksi</a:t>
            </a:r>
            <a:r>
              <a:rPr lang="fi-FI" dirty="0"/>
              <a:t> hänen kannattaisi ostaa kyseistä palvelua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1C46B84-2007-42C8-4810-B6BADAC56D5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9404" y="1700808"/>
            <a:ext cx="5799929" cy="432048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b="1" dirty="0"/>
              <a:t>Netflix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dirty="0"/>
              <a:t>”Katsele elokuvia ja sarjoja ilman rajoituksia puhelimella, tabletilla, läppärillä ja telkkarilla maksamatta senttiäkään lisää.”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b="1" dirty="0"/>
              <a:t>Amazon</a:t>
            </a:r>
            <a:br>
              <a:rPr lang="fi-FI" dirty="0"/>
            </a:br>
            <a:r>
              <a:rPr lang="fi-FI" dirty="0"/>
              <a:t>”Se </a:t>
            </a:r>
            <a:r>
              <a:rPr lang="fi-FI" dirty="0" err="1"/>
              <a:t>ultimaattinen</a:t>
            </a:r>
            <a:r>
              <a:rPr lang="fi-FI" dirty="0"/>
              <a:t> verkkokauppa - osta mitä tahansa, milloin tahansa.”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b="1" dirty="0" err="1"/>
              <a:t>Wolt</a:t>
            </a:r>
            <a:endParaRPr lang="fi-FI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dirty="0"/>
              <a:t>”Herkullista ruokaa sinne, missä olet.”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41072C6-7B23-31E3-8E80-171CECB00E0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3</a:t>
            </a:fld>
            <a:endParaRPr lang="en-FI"/>
          </a:p>
        </p:txBody>
      </p:sp>
      <p:pic>
        <p:nvPicPr>
          <p:cNvPr id="6" name="Kuva 5" descr="Kuva, joka sisältää kohteen teksti, vektorigrafiikka&#10;&#10;Kuvaus luotu automaattisesti">
            <a:extLst>
              <a:ext uri="{FF2B5EF4-FFF2-40B4-BE49-F238E27FC236}">
                <a16:creationId xmlns:a16="http://schemas.microsoft.com/office/drawing/2014/main" id="{DBE620C6-CEFF-BC96-03CF-B04640234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316" y="1725105"/>
            <a:ext cx="6941257" cy="392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4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7A9F35-4E69-3F7A-D4A1-2A1259BD8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Arvolupaus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1C46B84-2007-42C8-4810-B6BADAC56D5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9404" y="1700808"/>
            <a:ext cx="6544996" cy="4320480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i-FI" dirty="0"/>
              <a:t>Tunnista kaikki hyödyt, joita tuotteesi/palvelusi tarjoaa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i-FI" dirty="0"/>
              <a:t>Kuvaa, mikä tekee näistä hyödyistä arvokkaita asiakkaallesi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i-FI" dirty="0"/>
              <a:t>Priorisoi asiakkaasi ydinongelma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i-FI" dirty="0"/>
              <a:t>Yhdistä tämä arvo asiakkaasi ongelmaan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i-FI" dirty="0"/>
              <a:t>Mieti, mitkä ovat omat erottautumistekijäsi</a:t>
            </a:r>
            <a:br>
              <a:rPr lang="fi-FI" dirty="0"/>
            </a:br>
            <a:endParaRPr lang="fi-FI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sz="2200" b="1" dirty="0"/>
              <a:t>Lisätietoa</a:t>
            </a:r>
            <a:r>
              <a:rPr lang="fi-FI" sz="2200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200" dirty="0">
                <a:hlinkClick r:id="rId2"/>
              </a:rPr>
              <a:t>blog.hubspot.com/marketing/write-value-proposition</a:t>
            </a:r>
            <a:endParaRPr lang="fi-FI" sz="2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200" dirty="0">
                <a:hlinkClick r:id="rId3"/>
              </a:rPr>
              <a:t>TEM-opas: Arvoa synnyttävän liiketoiminnan lähteillä, 2018</a:t>
            </a:r>
            <a:endParaRPr lang="fi-FI" sz="22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41072C6-7B23-31E3-8E80-171CECB00E0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4</a:t>
            </a:fld>
            <a:endParaRPr lang="en-FI"/>
          </a:p>
        </p:txBody>
      </p:sp>
      <p:pic>
        <p:nvPicPr>
          <p:cNvPr id="6" name="Kuva 5" descr="Kuva, joka sisältää kohteen teksti, vektorigrafiikka&#10;&#10;Kuvaus luotu automaattisesti">
            <a:extLst>
              <a:ext uri="{FF2B5EF4-FFF2-40B4-BE49-F238E27FC236}">
                <a16:creationId xmlns:a16="http://schemas.microsoft.com/office/drawing/2014/main" id="{DBE620C6-CEFF-BC96-03CF-B04640234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478" y="1860571"/>
            <a:ext cx="6064095" cy="343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6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5A94D375-D342-45D8-EB6D-73630B0F1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Value Proposition </a:t>
            </a:r>
            <a:r>
              <a:rPr lang="fi-FI" dirty="0" err="1"/>
              <a:t>Canvas</a:t>
            </a:r>
            <a:r>
              <a:rPr lang="fi-FI" dirty="0"/>
              <a:t> auttaa arvolupauksen määrittelyssä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F40AA8EB-41BD-ABF6-C7BC-9CA053D599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49879" y="1508787"/>
            <a:ext cx="3818730" cy="4320480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Arvolupaus huomioi merkittävimmät osat asiakkaan kokemista hyödyistä ja haitoista.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758C8C7-13B3-8ABF-9520-AA19B478267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5</a:t>
            </a:fld>
            <a:endParaRPr lang="en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B0C56305-D869-30BE-ED00-7EC9C6C6E29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2" y="1510506"/>
            <a:ext cx="6544998" cy="463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1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C6841C-8C47-630E-4878-477A9A6EA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Mikä Value Proposition </a:t>
            </a:r>
            <a:r>
              <a:rPr lang="fi-FI" dirty="0" err="1"/>
              <a:t>Canvas</a:t>
            </a:r>
            <a:r>
              <a:rPr lang="fi-FI" dirty="0"/>
              <a:t> (VPC) on?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DDC55E6-2CBE-3B3D-F654-DE9106A390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i-FI" sz="2200" dirty="0"/>
              <a:t>Value Proposition </a:t>
            </a:r>
            <a:r>
              <a:rPr lang="fi-FI" sz="2200" dirty="0" err="1"/>
              <a:t>Canvaksen</a:t>
            </a:r>
            <a:r>
              <a:rPr lang="fi-FI" sz="2200" dirty="0"/>
              <a:t> on alun perin kehittänyt Alexander </a:t>
            </a:r>
            <a:r>
              <a:rPr lang="fi-FI" sz="2200" dirty="0" err="1"/>
              <a:t>Osterwalder</a:t>
            </a:r>
            <a:r>
              <a:rPr lang="fi-FI" sz="2200" dirty="0"/>
              <a:t> varmistamaan, että tuotteella/palvelulla on todellinen asiakastarve. Se on tarkempi kuvaus Business </a:t>
            </a:r>
            <a:r>
              <a:rPr lang="fi-FI" sz="2200" dirty="0" err="1"/>
              <a:t>Model</a:t>
            </a:r>
            <a:r>
              <a:rPr lang="fi-FI" sz="2200" dirty="0"/>
              <a:t> </a:t>
            </a:r>
            <a:r>
              <a:rPr lang="fi-FI" sz="2200" dirty="0" err="1"/>
              <a:t>Canvasin</a:t>
            </a:r>
            <a:r>
              <a:rPr lang="fi-FI" sz="2200" dirty="0"/>
              <a:t> (liiketoimintamallin kuvauksen työkalu) asiakassegmenteistä ja arvolupauksista.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i-FI" sz="2200" dirty="0"/>
              <a:t>Value Proposition </a:t>
            </a:r>
            <a:r>
              <a:rPr lang="fi-FI" sz="2200" dirty="0" err="1"/>
              <a:t>Canvasia</a:t>
            </a:r>
            <a:r>
              <a:rPr lang="fi-FI" sz="2200" dirty="0"/>
              <a:t> käytetään, kun on tarve muokata ja parannella joko olemassa olevaa tuotetta tai palvelua tai kehittää kokonaan uusia tuotteita tai palveluita.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i-FI" sz="2200" b="1" dirty="0"/>
              <a:t>Asiakasprofiilin</a:t>
            </a:r>
            <a:r>
              <a:rPr lang="fi-FI" sz="2200" dirty="0"/>
              <a:t> avulla tunnistetaan asiakkaan kipukohtia eli asiakaskokemusta huonontavia kohtia sekä lisäarvon tekijöitä eli asioita, jotka tuottavat hyötyä sekä parempaa asiakaskokemusta.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i-FI" sz="2200" b="1" dirty="0"/>
              <a:t>Arvontuottoa kuvataan </a:t>
            </a:r>
            <a:r>
              <a:rPr lang="fi-FI" sz="2200" dirty="0"/>
              <a:t>listaamalla kivunlievittäjät ja lisäarvoa tuottavat tekijät. Näin varmistetaan, että yrityksen palvelut/tuotteet tai niiden ominaisuudet vastaavat asiakastarpeita. VPC toimii myös pohjana liiketoimintamallille.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lang="fi-FI" sz="22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B5EA919-95F1-D4DD-6564-15E1F408251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91092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D6C6C5EA-9896-DCFC-4FE4-C65DD005B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voin tehdä Value Proposition </a:t>
            </a:r>
            <a:r>
              <a:rPr lang="fi-FI" dirty="0" err="1"/>
              <a:t>Canvasilla</a:t>
            </a:r>
            <a:r>
              <a:rPr lang="fi-FI" dirty="0"/>
              <a:t>?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9F2D4221-DBFE-B4FA-5235-9160599575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9404" y="1700808"/>
            <a:ext cx="7239264" cy="4320480"/>
          </a:xfrm>
        </p:spPr>
        <p:txBody>
          <a:bodyPr/>
          <a:lstStyle/>
          <a:p>
            <a:r>
              <a:rPr lang="fi-FI" b="1" dirty="0"/>
              <a:t>Määrittele </a:t>
            </a:r>
            <a:r>
              <a:rPr lang="fi-FI" b="1" dirty="0" err="1"/>
              <a:t>Canvasin</a:t>
            </a:r>
            <a:r>
              <a:rPr lang="fi-FI" b="1" dirty="0"/>
              <a:t> oikealla laidalla tarkasti asiakasprofiilit</a:t>
            </a:r>
            <a:r>
              <a:rPr lang="fi-FI" dirty="0"/>
              <a:t>. Tunnista </a:t>
            </a:r>
            <a:r>
              <a:rPr lang="fi-FI" dirty="0" err="1"/>
              <a:t>VPC:n</a:t>
            </a:r>
            <a:r>
              <a:rPr lang="fi-FI" dirty="0"/>
              <a:t> avulla asiakkaittesi tärkeimmät tarpeet, mitä haasteita he kokevat yrittäessään suorittaa tehtäviä ja miten he hyötyvät onnistuessaan tarpeensa tyydyttämisessä.</a:t>
            </a:r>
          </a:p>
          <a:p>
            <a:r>
              <a:rPr lang="fi-FI" b="1" dirty="0"/>
              <a:t>Visualisoi </a:t>
            </a:r>
            <a:r>
              <a:rPr lang="fi-FI" b="1" dirty="0" err="1"/>
              <a:t>Canvasin</a:t>
            </a:r>
            <a:r>
              <a:rPr lang="fi-FI" b="1" dirty="0"/>
              <a:t> vasemmalla laidalla tuottamasi arvo. </a:t>
            </a:r>
            <a:r>
              <a:rPr lang="fi-FI" dirty="0"/>
              <a:t>Määrittele tarjoamasi tärkeimmät osa-alueet, miten helpotat asiakkaan haasteita ja luot hänelle arvoa.</a:t>
            </a:r>
          </a:p>
          <a:p>
            <a:r>
              <a:rPr lang="fi-FI" b="1" dirty="0"/>
              <a:t>Molemmat laidat yhdistämällä nähdään, miten hyvin tuotettu arvo kohtaa asiakkaan tarpeet.</a:t>
            </a:r>
            <a:r>
              <a:rPr lang="fi-FI" dirty="0"/>
              <a:t> Säädä arvolupaustasi tiedolla, jota saat asiakasrajapinnasta ja rakenna täydellinen tuote/palvelu markkinaan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807D133-EACA-E042-500D-52650A6FD6F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7</a:t>
            </a:fld>
            <a:endParaRPr lang="en-FI"/>
          </a:p>
        </p:txBody>
      </p:sp>
      <p:pic>
        <p:nvPicPr>
          <p:cNvPr id="10" name="Kuva 9" descr="Kuva, joka sisältää kohteen lelu&#10;&#10;Kuvaus luotu automaattisesti">
            <a:extLst>
              <a:ext uri="{FF2B5EF4-FFF2-40B4-BE49-F238E27FC236}">
                <a16:creationId xmlns:a16="http://schemas.microsoft.com/office/drawing/2014/main" id="{18257AD4-9C72-CE9C-5CCA-36669DBAB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295" y="2167467"/>
            <a:ext cx="4816270" cy="342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13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6B4D2CF4-5744-DE19-C097-B23BBEDFA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8</a:t>
            </a:fld>
            <a:endParaRPr lang="en-FI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9C07795-88E7-2008-540E-9E92A97A51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" y="10"/>
            <a:ext cx="10786512" cy="606741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19D0BF7-0162-C1D3-FEA5-C9727E99A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035" y="948271"/>
            <a:ext cx="1749965" cy="116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2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3D23A2-903E-EF66-5D19-1D7679B7A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553720"/>
            <a:ext cx="4775200" cy="5288279"/>
          </a:xfrm>
        </p:spPr>
        <p:txBody>
          <a:bodyPr anchor="ctr">
            <a:normAutofit/>
          </a:bodyPr>
          <a:lstStyle/>
          <a:p>
            <a:r>
              <a:rPr lang="fi-FI" dirty="0"/>
              <a:t>Työkalu arvolupauksen muodostamiseen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E4F7B97-D6D9-15EE-E7E9-19B3DC8BCA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18858" y="548680"/>
            <a:ext cx="5184576" cy="5281049"/>
          </a:xfrm>
        </p:spPr>
        <p:txBody>
          <a:bodyPr anchor="ctr">
            <a:normAutofit/>
          </a:bodyPr>
          <a:lstStyle/>
          <a:p>
            <a:r>
              <a:rPr lang="fi-FI" dirty="0"/>
              <a:t>Meidän </a:t>
            </a:r>
            <a:r>
              <a:rPr lang="fi-FI" b="1" dirty="0">
                <a:solidFill>
                  <a:srgbClr val="772C80"/>
                </a:solidFill>
              </a:rPr>
              <a:t>tuote tai palvelu </a:t>
            </a:r>
            <a:r>
              <a:rPr lang="fi-FI" dirty="0"/>
              <a:t>auttaa </a:t>
            </a:r>
            <a:r>
              <a:rPr lang="fi-FI" b="1" dirty="0">
                <a:solidFill>
                  <a:srgbClr val="772C80"/>
                </a:solidFill>
              </a:rPr>
              <a:t>asiakasta</a:t>
            </a:r>
            <a:r>
              <a:rPr lang="fi-FI" dirty="0"/>
              <a:t>, joka haluaa saada </a:t>
            </a:r>
            <a:r>
              <a:rPr lang="fi-FI" b="1" dirty="0">
                <a:solidFill>
                  <a:srgbClr val="772C80"/>
                </a:solidFill>
              </a:rPr>
              <a:t>asiakastarpeet tyydytetyksi</a:t>
            </a:r>
            <a:r>
              <a:rPr lang="fi-FI" dirty="0">
                <a:solidFill>
                  <a:srgbClr val="772C80"/>
                </a:solidFill>
              </a:rPr>
              <a:t> </a:t>
            </a:r>
            <a:r>
              <a:rPr lang="fi-FI" dirty="0"/>
              <a:t>siten, että se </a:t>
            </a:r>
            <a:r>
              <a:rPr lang="fi-FI" b="1" dirty="0">
                <a:solidFill>
                  <a:srgbClr val="772C80"/>
                </a:solidFill>
              </a:rPr>
              <a:t>verbi, esim. vähentää tai välttää jotain</a:t>
            </a:r>
            <a:r>
              <a:rPr lang="fi-FI" dirty="0"/>
              <a:t> ja </a:t>
            </a:r>
            <a:r>
              <a:rPr lang="fi-FI" b="1" dirty="0">
                <a:solidFill>
                  <a:srgbClr val="772C80"/>
                </a:solidFill>
              </a:rPr>
              <a:t>verbi, esim. lisää, kasvattaa, helpottaa</a:t>
            </a:r>
            <a:r>
              <a:rPr lang="fi-FI" dirty="0">
                <a:solidFill>
                  <a:srgbClr val="772C80"/>
                </a:solidFill>
              </a:rPr>
              <a:t> </a:t>
            </a:r>
            <a:r>
              <a:rPr lang="fi-FI" dirty="0"/>
              <a:t>jotain. Toisin kuin </a:t>
            </a:r>
            <a:r>
              <a:rPr lang="fi-FI" b="1" dirty="0">
                <a:solidFill>
                  <a:srgbClr val="772C80"/>
                </a:solidFill>
              </a:rPr>
              <a:t>erottautumistekijä</a:t>
            </a:r>
            <a:r>
              <a:rPr lang="fi-FI" dirty="0"/>
              <a:t>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42BF3DC-03D1-4FB0-3B97-F87B9BFC1CF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2063750" y="6301788"/>
            <a:ext cx="5397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C24FD4D-A948-0B40-A384-644115F50DF6}" type="slidenum">
              <a:rPr lang="en-FI" smtClean="0"/>
              <a:pPr>
                <a:spcAft>
                  <a:spcPts val="600"/>
                </a:spcAft>
              </a:pPr>
              <a:t>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1169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7264D5-D69F-7B1F-731C-431694B72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Esimerkki arvolupauksesta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ADFA18F-7EF8-4888-4BEC-0A15BFC11C1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3392" y="788475"/>
            <a:ext cx="5184576" cy="5281049"/>
          </a:xfrm>
        </p:spPr>
        <p:txBody>
          <a:bodyPr/>
          <a:lstStyle/>
          <a:p>
            <a:r>
              <a:rPr lang="fi-FI" dirty="0"/>
              <a:t>Meidän </a:t>
            </a:r>
            <a:r>
              <a:rPr lang="fi-FI" b="1" dirty="0">
                <a:solidFill>
                  <a:srgbClr val="772C80"/>
                </a:solidFill>
              </a:rPr>
              <a:t>yhtiösähköautomme</a:t>
            </a:r>
            <a:r>
              <a:rPr lang="fi-FI" dirty="0"/>
              <a:t> auttaa </a:t>
            </a:r>
            <a:r>
              <a:rPr lang="fi-FI" b="1" dirty="0">
                <a:solidFill>
                  <a:srgbClr val="772C80"/>
                </a:solidFill>
              </a:rPr>
              <a:t>taloyhtiöissä asuvia autottomia asukkaita</a:t>
            </a:r>
            <a:r>
              <a:rPr lang="fi-FI" dirty="0"/>
              <a:t>, jotka haluavat saada </a:t>
            </a:r>
            <a:r>
              <a:rPr lang="fi-FI" b="1" dirty="0">
                <a:solidFill>
                  <a:srgbClr val="772C80"/>
                </a:solidFill>
              </a:rPr>
              <a:t>mahdollisuuden käyttää autoa satunnaisiin kauppareissuihin </a:t>
            </a:r>
            <a:r>
              <a:rPr lang="fi-FI" dirty="0"/>
              <a:t>siten, että se </a:t>
            </a:r>
            <a:r>
              <a:rPr lang="fi-FI" b="1" dirty="0">
                <a:solidFill>
                  <a:srgbClr val="772C80"/>
                </a:solidFill>
              </a:rPr>
              <a:t>vähentää ilmansaasteita ja henkilökohtaisia kuluja</a:t>
            </a:r>
            <a:r>
              <a:rPr lang="fi-FI" dirty="0"/>
              <a:t> </a:t>
            </a:r>
            <a:r>
              <a:rPr lang="fi-FI" b="1" dirty="0">
                <a:solidFill>
                  <a:srgbClr val="772C80"/>
                </a:solidFill>
              </a:rPr>
              <a:t>ja lisää asumismukavuutta sekä mahdollistaa isommat kauppareissut</a:t>
            </a:r>
            <a:r>
              <a:rPr lang="fi-FI" dirty="0"/>
              <a:t>.</a:t>
            </a:r>
          </a:p>
          <a:p>
            <a:r>
              <a:rPr lang="fi-FI" dirty="0"/>
              <a:t>Yhtiösähköauton ansiosta et tarvitse omaa autoa.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D0051AB-E1FA-5210-7C33-9BBAB74F84A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10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22394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EC026C-F641-67CC-F857-D6D9624C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fi-FI" sz="4800" dirty="0"/>
              <a:t>Tehtävä</a:t>
            </a:r>
            <a:br>
              <a:rPr lang="fi-FI" sz="4800" dirty="0"/>
            </a:br>
            <a:br>
              <a:rPr lang="fi-FI" dirty="0"/>
            </a:br>
            <a:r>
              <a:rPr lang="fi-FI" sz="3600" dirty="0"/>
              <a:t>Määrittele arvolupauksesi </a:t>
            </a:r>
            <a:r>
              <a:rPr lang="fi-FI" sz="3600" b="0" dirty="0"/>
              <a:t>täydentämällä omaa Value Proposition </a:t>
            </a:r>
            <a:r>
              <a:rPr lang="fi-FI" sz="3600" b="0" dirty="0" err="1"/>
              <a:t>Canvasia</a:t>
            </a:r>
            <a:r>
              <a:rPr lang="fi-FI" sz="3600" b="0" dirty="0"/>
              <a:t> ja käyttämällä arvolupauksen täyttöpohjaa. </a:t>
            </a:r>
            <a:br>
              <a:rPr lang="fi-FI" sz="3600" b="0" dirty="0"/>
            </a:br>
            <a:r>
              <a:rPr lang="fi-FI" sz="3600" dirty="0"/>
              <a:t>Mieti palvelua kokonaisuutena</a:t>
            </a:r>
            <a:r>
              <a:rPr lang="fi-FI" sz="3600" b="0" dirty="0"/>
              <a:t>. Ota arvolupaustasi luodessa huomioon myös asiakaspersoona.</a:t>
            </a:r>
            <a:endParaRPr lang="fi-FI" b="0" dirty="0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9A3B78AB-A50D-CF5D-0AFF-B4ECB48EE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11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798108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.Ju2LoXKa2RbOraFXCq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.Ju2LoXKa2RbOraFXCq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sityspohjat vaalea">
  <a:themeElements>
    <a:clrScheme name="Datasta kasvua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98B832"/>
      </a:accent1>
      <a:accent2>
        <a:srgbClr val="289DBB"/>
      </a:accent2>
      <a:accent3>
        <a:srgbClr val="E3A715"/>
      </a:accent3>
      <a:accent4>
        <a:srgbClr val="85388D"/>
      </a:accent4>
      <a:accent5>
        <a:srgbClr val="B5DC3B"/>
      </a:accent5>
      <a:accent6>
        <a:srgbClr val="2EB7DA"/>
      </a:accent6>
      <a:hlink>
        <a:srgbClr val="F7B614"/>
      </a:hlink>
      <a:folHlink>
        <a:srgbClr val="FE8127"/>
      </a:folHlink>
    </a:clrScheme>
    <a:fontScheme name="Datasta kasvua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atataKasvua_esityspohja.pptx" id="{689DC174-5555-499C-B067-C4ACE8429EAB}" vid="{6C1991F9-F035-46DE-8A93-1B12F835A56B}"/>
    </a:ext>
  </a:extLst>
</a:theme>
</file>

<file path=ppt/theme/theme2.xml><?xml version="1.0" encoding="utf-8"?>
<a:theme xmlns:a="http://schemas.openxmlformats.org/drawingml/2006/main" name="Esityspohjat violetti">
  <a:themeElements>
    <a:clrScheme name="Datasta Kasvua 1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98B832"/>
      </a:accent1>
      <a:accent2>
        <a:srgbClr val="289DBB"/>
      </a:accent2>
      <a:accent3>
        <a:srgbClr val="E3A715"/>
      </a:accent3>
      <a:accent4>
        <a:srgbClr val="85388D"/>
      </a:accent4>
      <a:accent5>
        <a:srgbClr val="B5DC3B"/>
      </a:accent5>
      <a:accent6>
        <a:srgbClr val="2EB7DA"/>
      </a:accent6>
      <a:hlink>
        <a:srgbClr val="F7B614"/>
      </a:hlink>
      <a:folHlink>
        <a:srgbClr val="FE8127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atataKasvua_esityspohja.pptx" id="{689DC174-5555-499C-B067-C4ACE8429EAB}" vid="{E26D6210-3B5C-4F9F-B5CA-6FA0B0EF1D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c2f8fd4-097a-45c5-93e0-f75c09d30f4c">
      <UserInfo>
        <DisplayName>Jussi-Pekka Parkkari</DisplayName>
        <AccountId>1585</AccountId>
        <AccountType/>
      </UserInfo>
      <UserInfo>
        <DisplayName>Mikko Eloholma</DisplayName>
        <AccountId>22</AccountId>
        <AccountType/>
      </UserInfo>
    </SharedWithUsers>
    <lcf76f155ced4ddcb4097134ff3c332f xmlns="4ffe3a0e-8045-49b6-94c6-f396ed0b69b7">
      <Terms xmlns="http://schemas.microsoft.com/office/infopath/2007/PartnerControls"/>
    </lcf76f155ced4ddcb4097134ff3c332f>
    <TaxCatchAll xmlns="0c2f8fd4-097a-45c5-93e0-f75c09d30f4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6990552E152EC418839230669EA1815" ma:contentTypeVersion="16" ma:contentTypeDescription="Luo uusi asiakirja." ma:contentTypeScope="" ma:versionID="f1caf8b5d36dbcd2f36e2c63b9d8589b">
  <xsd:schema xmlns:xsd="http://www.w3.org/2001/XMLSchema" xmlns:xs="http://www.w3.org/2001/XMLSchema" xmlns:p="http://schemas.microsoft.com/office/2006/metadata/properties" xmlns:ns2="4ffe3a0e-8045-49b6-94c6-f396ed0b69b7" xmlns:ns3="0c2f8fd4-097a-45c5-93e0-f75c09d30f4c" targetNamespace="http://schemas.microsoft.com/office/2006/metadata/properties" ma:root="true" ma:fieldsID="e43f6069547c6a5ee7644fdb5cf3e356" ns2:_="" ns3:_="">
    <xsd:import namespace="4ffe3a0e-8045-49b6-94c6-f396ed0b69b7"/>
    <xsd:import namespace="0c2f8fd4-097a-45c5-93e0-f75c09d30f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Tag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e3a0e-8045-49b6-94c6-f396ed0b69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b9e1aadc-7903-4087-a629-e502e7217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2f8fd4-097a-45c5-93e0-f75c09d30f4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944332b-8878-42f3-ba3d-05ddbf67261c}" ma:internalName="TaxCatchAll" ma:showField="CatchAllData" ma:web="0c2f8fd4-097a-45c5-93e0-f75c09d30f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703E11-9A4D-45E7-8197-26DFC4F4A3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1D3A2C-02EE-4209-B8C1-B8A689AA2111}">
  <ds:schemaRefs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02960deb-32ec-454f-ac79-6b7c6674646a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06623d0f-3dc2-4803-8b6d-5328c0480bfb"/>
    <ds:schemaRef ds:uri="0c2f8fd4-097a-45c5-93e0-f75c09d30f4c"/>
  </ds:schemaRefs>
</ds:datastoreItem>
</file>

<file path=customXml/itemProps3.xml><?xml version="1.0" encoding="utf-8"?>
<ds:datastoreItem xmlns:ds="http://schemas.openxmlformats.org/officeDocument/2006/customXml" ds:itemID="{67C277BC-D1A6-414A-8F6B-C70ADA64649C}"/>
</file>

<file path=docProps/app.xml><?xml version="1.0" encoding="utf-8"?>
<Properties xmlns="http://schemas.openxmlformats.org/officeDocument/2006/extended-properties" xmlns:vt="http://schemas.openxmlformats.org/officeDocument/2006/docPropsVTypes">
  <Template>DatataKasvua_esityspohja</Template>
  <TotalTime>110</TotalTime>
  <Words>477</Words>
  <Application>Microsoft Office PowerPoint</Application>
  <PresentationFormat>Laajakuva</PresentationFormat>
  <Paragraphs>47</Paragraphs>
  <Slides>11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Corbel</vt:lpstr>
      <vt:lpstr>Georgia</vt:lpstr>
      <vt:lpstr>Lucida Grande</vt:lpstr>
      <vt:lpstr>Esityspohjat vaalea</vt:lpstr>
      <vt:lpstr>Esityspohjat violetti</vt:lpstr>
      <vt:lpstr>think-cell Slide</vt:lpstr>
      <vt:lpstr>Ohje: arvolupaus-työkalu</vt:lpstr>
      <vt:lpstr>Arvolupaus on lupaus asiakkaalle tuotettavasta arvosta</vt:lpstr>
      <vt:lpstr>Arvolupaus kertoo asiakkaalle, miksi hänen kannattaisi ostaa kyseistä palvelua</vt:lpstr>
      <vt:lpstr>Arvolupaus</vt:lpstr>
      <vt:lpstr>Value Proposition Canvas auttaa arvolupauksen määrittelyssä</vt:lpstr>
      <vt:lpstr>Mikä Value Proposition Canvas (VPC) on?</vt:lpstr>
      <vt:lpstr>Mitä voin tehdä Value Proposition Canvasilla?</vt:lpstr>
      <vt:lpstr>PowerPoint-esitys</vt:lpstr>
      <vt:lpstr>Työkalu arvolupauksen muodostamiseen</vt:lpstr>
      <vt:lpstr>Esimerkki arvolupauksesta</vt:lpstr>
      <vt:lpstr>Tehtävä  Määrittele arvolupauksesi täydentämällä omaa Value Proposition Canvasia ja käyttämällä arvolupauksen täyttöpohjaa.  Mieti palvelua kokonaisuutena. Ota arvolupaustasi luodessa huomioon myös asiakaspersoona.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Datasta kasvua- ohjelman esityspohja</dc:title>
  <dc:creator>Merja Sjöblom</dc:creator>
  <cp:lastModifiedBy>Merja Sjöblom</cp:lastModifiedBy>
  <cp:revision>1</cp:revision>
  <dcterms:created xsi:type="dcterms:W3CDTF">2022-06-07T08:18:48Z</dcterms:created>
  <dcterms:modified xsi:type="dcterms:W3CDTF">2022-06-07T10:09:47Z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0x010100F6990552E152EC418839230669EA1815</vt:lpwstr>
  </property>
</Properties>
</file>