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8" r:id="rId4"/>
    <p:sldMasterId id="2147483741" r:id="rId5"/>
  </p:sldMasterIdLst>
  <p:notesMasterIdLst>
    <p:notesMasterId r:id="rId23"/>
  </p:notesMasterIdLst>
  <p:sldIdLst>
    <p:sldId id="6049" r:id="rId6"/>
    <p:sldId id="6050" r:id="rId7"/>
    <p:sldId id="6051" r:id="rId8"/>
    <p:sldId id="6053" r:id="rId9"/>
    <p:sldId id="6054" r:id="rId10"/>
    <p:sldId id="6055" r:id="rId11"/>
    <p:sldId id="6056" r:id="rId12"/>
    <p:sldId id="6057" r:id="rId13"/>
    <p:sldId id="6058" r:id="rId14"/>
    <p:sldId id="6059" r:id="rId15"/>
    <p:sldId id="6060" r:id="rId16"/>
    <p:sldId id="6062" r:id="rId17"/>
    <p:sldId id="6063" r:id="rId18"/>
    <p:sldId id="6064" r:id="rId19"/>
    <p:sldId id="6065" r:id="rId20"/>
    <p:sldId id="6066" r:id="rId21"/>
    <p:sldId id="6067" r:id="rId22"/>
  </p:sldIdLst>
  <p:sldSz cx="12192000" cy="6858000"/>
  <p:notesSz cx="6858000" cy="9144000"/>
  <p:custDataLst>
    <p:tags r:id="rId24"/>
  </p:custDataLst>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atri Korhonen" initials="kak" lastIdx="5" clrIdx="6">
    <p:extLst>
      <p:ext uri="{19B8F6BF-5375-455C-9EA6-DF929625EA0E}">
        <p15:presenceInfo xmlns:p15="http://schemas.microsoft.com/office/powerpoint/2012/main" userId="Katri Korhonen" providerId="None"/>
      </p:ext>
    </p:extLst>
  </p:cmAuthor>
  <p:cmAuthor id="1" name="Author" initials="A" lastIdx="19" clrIdx="0"/>
  <p:cmAuthor id="8" name="Juho Anita (TEM)" initials="J(" lastIdx="5" clrIdx="7">
    <p:extLst>
      <p:ext uri="{19B8F6BF-5375-455C-9EA6-DF929625EA0E}">
        <p15:presenceInfo xmlns:p15="http://schemas.microsoft.com/office/powerpoint/2012/main" userId="S::anita.juho_tem.fi#ext#@sitra2fi.onmicrosoft.com::7538e7f2-2588-438e-bc74-9cdf1991d049" providerId="AD"/>
      </p:ext>
    </p:extLst>
  </p:cmAuthor>
  <p:cmAuthor id="2" name="Heimala Pinja" initials="HP" lastIdx="7" clrIdx="1">
    <p:extLst>
      <p:ext uri="{19B8F6BF-5375-455C-9EA6-DF929625EA0E}">
        <p15:presenceInfo xmlns:p15="http://schemas.microsoft.com/office/powerpoint/2012/main" userId="Heimala Pinja" providerId="None"/>
      </p:ext>
    </p:extLst>
  </p:cmAuthor>
  <p:cmAuthor id="3" name="Jyrki Suokas" initials="JS" lastIdx="14" clrIdx="2">
    <p:extLst>
      <p:ext uri="{19B8F6BF-5375-455C-9EA6-DF929625EA0E}">
        <p15:presenceInfo xmlns:p15="http://schemas.microsoft.com/office/powerpoint/2012/main" userId="Jyrki Suokas" providerId="None"/>
      </p:ext>
    </p:extLst>
  </p:cmAuthor>
  <p:cmAuthor id="4" name="Juho Anita (TEM)" initials="JA(" lastIdx="5" clrIdx="3">
    <p:extLst>
      <p:ext uri="{19B8F6BF-5375-455C-9EA6-DF929625EA0E}">
        <p15:presenceInfo xmlns:p15="http://schemas.microsoft.com/office/powerpoint/2012/main" userId="S-1-5-21-3521595049-301303566-333748410-119441" providerId="AD"/>
      </p:ext>
    </p:extLst>
  </p:cmAuthor>
  <p:cmAuthor id="5" name="Agnes Nappus" initials="AN" lastIdx="2" clrIdx="4">
    <p:extLst>
      <p:ext uri="{19B8F6BF-5375-455C-9EA6-DF929625EA0E}">
        <p15:presenceInfo xmlns:p15="http://schemas.microsoft.com/office/powerpoint/2012/main" userId="S::agnes.nappus@taival.com::4f466590-5d3e-402c-94e9-fe9b5a38a0ab" providerId="AD"/>
      </p:ext>
    </p:extLst>
  </p:cmAuthor>
  <p:cmAuthor id="6" name="Sanna Piha" initials="SP" lastIdx="4" clrIdx="5">
    <p:extLst>
      <p:ext uri="{19B8F6BF-5375-455C-9EA6-DF929625EA0E}">
        <p15:presenceInfo xmlns:p15="http://schemas.microsoft.com/office/powerpoint/2012/main" userId="S::sanna.piha@taival.com::10ca841f-e182-44df-a91f-6c9f8b31bbd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2C80"/>
    <a:srgbClr val="0DB14B"/>
    <a:srgbClr val="ED174F"/>
    <a:srgbClr val="0CB302"/>
    <a:srgbClr val="00D000"/>
    <a:srgbClr val="FF0053"/>
    <a:srgbClr val="D5F1FF"/>
    <a:srgbClr val="B1EFFF"/>
    <a:srgbClr val="9EE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54D9C4-00D7-40DC-9A4B-1895DCB40067}" v="63" dt="2022-06-06T13:32:26.414"/>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3685" autoAdjust="0"/>
  </p:normalViewPr>
  <p:slideViewPr>
    <p:cSldViewPr snapToGrid="0">
      <p:cViewPr varScale="1">
        <p:scale>
          <a:sx n="56" d="100"/>
          <a:sy n="56" d="100"/>
        </p:scale>
        <p:origin x="90" y="12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ja Sjöblom" userId="060345d0-dca2-4d1a-8063-e605bcc71817" providerId="ADAL" clId="{D254D9C4-00D7-40DC-9A4B-1895DCB40067}"/>
    <pc:docChg chg="undo redo custSel addSld delSld modSld modMainMaster">
      <pc:chgData name="Merja Sjöblom" userId="060345d0-dca2-4d1a-8063-e605bcc71817" providerId="ADAL" clId="{D254D9C4-00D7-40DC-9A4B-1895DCB40067}" dt="2022-06-06T13:32:44.682" v="2064" actId="1035"/>
      <pc:docMkLst>
        <pc:docMk/>
      </pc:docMkLst>
      <pc:sldChg chg="addSp modSp new del mod">
        <pc:chgData name="Merja Sjöblom" userId="060345d0-dca2-4d1a-8063-e605bcc71817" providerId="ADAL" clId="{D254D9C4-00D7-40DC-9A4B-1895DCB40067}" dt="2022-06-02T13:36:29.142" v="323" actId="47"/>
        <pc:sldMkLst>
          <pc:docMk/>
          <pc:sldMk cId="1943337763" sldId="6052"/>
        </pc:sldMkLst>
        <pc:spChg chg="mod">
          <ac:chgData name="Merja Sjöblom" userId="060345d0-dca2-4d1a-8063-e605bcc71817" providerId="ADAL" clId="{D254D9C4-00D7-40DC-9A4B-1895DCB40067}" dt="2022-06-02T13:27:46.790" v="45" actId="20577"/>
          <ac:spMkLst>
            <pc:docMk/>
            <pc:sldMk cId="1943337763" sldId="6052"/>
            <ac:spMk id="2" creationId="{618F3AEE-6FE6-AF86-7555-43B8D9F770A0}"/>
          </ac:spMkLst>
        </pc:spChg>
        <pc:spChg chg="mod">
          <ac:chgData name="Merja Sjöblom" userId="060345d0-dca2-4d1a-8063-e605bcc71817" providerId="ADAL" clId="{D254D9C4-00D7-40DC-9A4B-1895DCB40067}" dt="2022-06-02T13:36:15.405" v="319" actId="113"/>
          <ac:spMkLst>
            <pc:docMk/>
            <pc:sldMk cId="1943337763" sldId="6052"/>
            <ac:spMk id="3" creationId="{32EF847C-27D3-4E0F-3133-B8FF14FE81A4}"/>
          </ac:spMkLst>
        </pc:spChg>
        <pc:spChg chg="add mod">
          <ac:chgData name="Merja Sjöblom" userId="060345d0-dca2-4d1a-8063-e605bcc71817" providerId="ADAL" clId="{D254D9C4-00D7-40DC-9A4B-1895DCB40067}" dt="2022-06-02T13:31:39.631" v="283" actId="1038"/>
          <ac:spMkLst>
            <pc:docMk/>
            <pc:sldMk cId="1943337763" sldId="6052"/>
            <ac:spMk id="5" creationId="{3098A038-7358-89AD-E5F0-3591EB961F16}"/>
          </ac:spMkLst>
        </pc:spChg>
        <pc:spChg chg="add mod">
          <ac:chgData name="Merja Sjöblom" userId="060345d0-dca2-4d1a-8063-e605bcc71817" providerId="ADAL" clId="{D254D9C4-00D7-40DC-9A4B-1895DCB40067}" dt="2022-06-02T13:31:39.631" v="283" actId="1038"/>
          <ac:spMkLst>
            <pc:docMk/>
            <pc:sldMk cId="1943337763" sldId="6052"/>
            <ac:spMk id="6" creationId="{7565B5B3-C55D-A8F8-DD41-C8234586B8F5}"/>
          </ac:spMkLst>
        </pc:spChg>
        <pc:spChg chg="add mod">
          <ac:chgData name="Merja Sjöblom" userId="060345d0-dca2-4d1a-8063-e605bcc71817" providerId="ADAL" clId="{D254D9C4-00D7-40DC-9A4B-1895DCB40067}" dt="2022-06-02T13:31:39.631" v="283" actId="1038"/>
          <ac:spMkLst>
            <pc:docMk/>
            <pc:sldMk cId="1943337763" sldId="6052"/>
            <ac:spMk id="7" creationId="{69DEAEB2-0A30-F16F-17B2-7DBEA6858CF0}"/>
          </ac:spMkLst>
        </pc:spChg>
        <pc:spChg chg="add mod">
          <ac:chgData name="Merja Sjöblom" userId="060345d0-dca2-4d1a-8063-e605bcc71817" providerId="ADAL" clId="{D254D9C4-00D7-40DC-9A4B-1895DCB40067}" dt="2022-06-02T13:31:39.631" v="283" actId="1038"/>
          <ac:spMkLst>
            <pc:docMk/>
            <pc:sldMk cId="1943337763" sldId="6052"/>
            <ac:spMk id="8" creationId="{9F865A02-4A35-98D5-1DF3-9538542F7D97}"/>
          </ac:spMkLst>
        </pc:spChg>
        <pc:spChg chg="add mod">
          <ac:chgData name="Merja Sjöblom" userId="060345d0-dca2-4d1a-8063-e605bcc71817" providerId="ADAL" clId="{D254D9C4-00D7-40DC-9A4B-1895DCB40067}" dt="2022-06-02T13:31:39.631" v="283" actId="1038"/>
          <ac:spMkLst>
            <pc:docMk/>
            <pc:sldMk cId="1943337763" sldId="6052"/>
            <ac:spMk id="9" creationId="{621846CE-773C-6266-67D5-DDF95B9004F0}"/>
          </ac:spMkLst>
        </pc:spChg>
      </pc:sldChg>
      <pc:sldChg chg="addSp delSp modSp new mod modClrScheme chgLayout">
        <pc:chgData name="Merja Sjöblom" userId="060345d0-dca2-4d1a-8063-e605bcc71817" providerId="ADAL" clId="{D254D9C4-00D7-40DC-9A4B-1895DCB40067}" dt="2022-06-02T13:41:02.596" v="396" actId="167"/>
        <pc:sldMkLst>
          <pc:docMk/>
          <pc:sldMk cId="1329626310" sldId="6053"/>
        </pc:sldMkLst>
        <pc:spChg chg="del mod ord">
          <ac:chgData name="Merja Sjöblom" userId="060345d0-dca2-4d1a-8063-e605bcc71817" providerId="ADAL" clId="{D254D9C4-00D7-40DC-9A4B-1895DCB40067}" dt="2022-06-02T13:33:12.751" v="294" actId="700"/>
          <ac:spMkLst>
            <pc:docMk/>
            <pc:sldMk cId="1329626310" sldId="6053"/>
            <ac:spMk id="2" creationId="{E864EF6C-ABB7-01F2-69A7-89CD3DE2BB08}"/>
          </ac:spMkLst>
        </pc:spChg>
        <pc:spChg chg="del mod ord">
          <ac:chgData name="Merja Sjöblom" userId="060345d0-dca2-4d1a-8063-e605bcc71817" providerId="ADAL" clId="{D254D9C4-00D7-40DC-9A4B-1895DCB40067}" dt="2022-06-02T13:33:12.751" v="294" actId="700"/>
          <ac:spMkLst>
            <pc:docMk/>
            <pc:sldMk cId="1329626310" sldId="6053"/>
            <ac:spMk id="3" creationId="{C5BDC606-F76E-115F-3DAF-95BA337D23D5}"/>
          </ac:spMkLst>
        </pc:spChg>
        <pc:spChg chg="mod ord">
          <ac:chgData name="Merja Sjöblom" userId="060345d0-dca2-4d1a-8063-e605bcc71817" providerId="ADAL" clId="{D254D9C4-00D7-40DC-9A4B-1895DCB40067}" dt="2022-06-02T13:33:12.751" v="294" actId="700"/>
          <ac:spMkLst>
            <pc:docMk/>
            <pc:sldMk cId="1329626310" sldId="6053"/>
            <ac:spMk id="4" creationId="{B4260F8A-3411-096A-A81C-11AF4964701D}"/>
          </ac:spMkLst>
        </pc:spChg>
        <pc:spChg chg="del">
          <ac:chgData name="Merja Sjöblom" userId="060345d0-dca2-4d1a-8063-e605bcc71817" providerId="ADAL" clId="{D254D9C4-00D7-40DC-9A4B-1895DCB40067}" dt="2022-06-02T13:33:12.751" v="294" actId="700"/>
          <ac:spMkLst>
            <pc:docMk/>
            <pc:sldMk cId="1329626310" sldId="6053"/>
            <ac:spMk id="5" creationId="{814B8643-EE0A-D6B6-0129-B48379CB971E}"/>
          </ac:spMkLst>
        </pc:spChg>
        <pc:spChg chg="del">
          <ac:chgData name="Merja Sjöblom" userId="060345d0-dca2-4d1a-8063-e605bcc71817" providerId="ADAL" clId="{D254D9C4-00D7-40DC-9A4B-1895DCB40067}" dt="2022-06-02T13:33:12.751" v="294" actId="700"/>
          <ac:spMkLst>
            <pc:docMk/>
            <pc:sldMk cId="1329626310" sldId="6053"/>
            <ac:spMk id="6" creationId="{6A1B8110-C238-F8BB-2A23-FB6B98D8AF5C}"/>
          </ac:spMkLst>
        </pc:spChg>
        <pc:spChg chg="add mod ord">
          <ac:chgData name="Merja Sjöblom" userId="060345d0-dca2-4d1a-8063-e605bcc71817" providerId="ADAL" clId="{D254D9C4-00D7-40DC-9A4B-1895DCB40067}" dt="2022-06-02T13:33:21.811" v="295"/>
          <ac:spMkLst>
            <pc:docMk/>
            <pc:sldMk cId="1329626310" sldId="6053"/>
            <ac:spMk id="7" creationId="{FA867AF2-4BF3-0CA7-90B4-13771B887284}"/>
          </ac:spMkLst>
        </pc:spChg>
        <pc:spChg chg="add del mod ord">
          <ac:chgData name="Merja Sjöblom" userId="060345d0-dca2-4d1a-8063-e605bcc71817" providerId="ADAL" clId="{D254D9C4-00D7-40DC-9A4B-1895DCB40067}" dt="2022-06-02T13:33:24.589" v="296" actId="478"/>
          <ac:spMkLst>
            <pc:docMk/>
            <pc:sldMk cId="1329626310" sldId="6053"/>
            <ac:spMk id="8" creationId="{8F4BD550-54CC-A36B-7BB8-123006DA3BD4}"/>
          </ac:spMkLst>
        </pc:spChg>
        <pc:spChg chg="add mod">
          <ac:chgData name="Merja Sjöblom" userId="060345d0-dca2-4d1a-8063-e605bcc71817" providerId="ADAL" clId="{D254D9C4-00D7-40DC-9A4B-1895DCB40067}" dt="2022-06-02T13:40:47.945" v="394" actId="164"/>
          <ac:spMkLst>
            <pc:docMk/>
            <pc:sldMk cId="1329626310" sldId="6053"/>
            <ac:spMk id="13" creationId="{21768F89-A0F7-9DAA-3282-11390A040768}"/>
          </ac:spMkLst>
        </pc:spChg>
        <pc:grpChg chg="add mod ord">
          <ac:chgData name="Merja Sjöblom" userId="060345d0-dca2-4d1a-8063-e605bcc71817" providerId="ADAL" clId="{D254D9C4-00D7-40DC-9A4B-1895DCB40067}" dt="2022-06-02T13:41:02.596" v="396" actId="167"/>
          <ac:grpSpMkLst>
            <pc:docMk/>
            <pc:sldMk cId="1329626310" sldId="6053"/>
            <ac:grpSpMk id="14" creationId="{0CF24B20-DF73-853E-2B6D-9FA62B94B645}"/>
          </ac:grpSpMkLst>
        </pc:grpChg>
        <pc:graphicFrameChg chg="add del modGraphic">
          <ac:chgData name="Merja Sjöblom" userId="060345d0-dca2-4d1a-8063-e605bcc71817" providerId="ADAL" clId="{D254D9C4-00D7-40DC-9A4B-1895DCB40067}" dt="2022-06-02T13:33:41.145" v="298" actId="478"/>
          <ac:graphicFrameMkLst>
            <pc:docMk/>
            <pc:sldMk cId="1329626310" sldId="6053"/>
            <ac:graphicFrameMk id="9" creationId="{4E51B712-4FD6-634F-780F-17D33886F175}"/>
          </ac:graphicFrameMkLst>
        </pc:graphicFrameChg>
        <pc:graphicFrameChg chg="add mod modGraphic">
          <ac:chgData name="Merja Sjöblom" userId="060345d0-dca2-4d1a-8063-e605bcc71817" providerId="ADAL" clId="{D254D9C4-00D7-40DC-9A4B-1895DCB40067}" dt="2022-06-02T13:37:50.485" v="341" actId="14100"/>
          <ac:graphicFrameMkLst>
            <pc:docMk/>
            <pc:sldMk cId="1329626310" sldId="6053"/>
            <ac:graphicFrameMk id="10" creationId="{39F3BD08-E0B7-F7AC-FEAA-4769635FBD34}"/>
          </ac:graphicFrameMkLst>
        </pc:graphicFrameChg>
        <pc:picChg chg="add mod modCrop">
          <ac:chgData name="Merja Sjöblom" userId="060345d0-dca2-4d1a-8063-e605bcc71817" providerId="ADAL" clId="{D254D9C4-00D7-40DC-9A4B-1895DCB40067}" dt="2022-06-02T13:40:47.945" v="394" actId="164"/>
          <ac:picMkLst>
            <pc:docMk/>
            <pc:sldMk cId="1329626310" sldId="6053"/>
            <ac:picMk id="12" creationId="{BB3140B5-39CF-BB82-A905-E29832F9973D}"/>
          </ac:picMkLst>
        </pc:picChg>
      </pc:sldChg>
      <pc:sldChg chg="addSp delSp modSp new mod modClrScheme chgLayout">
        <pc:chgData name="Merja Sjöblom" userId="060345d0-dca2-4d1a-8063-e605bcc71817" providerId="ADAL" clId="{D254D9C4-00D7-40DC-9A4B-1895DCB40067}" dt="2022-06-02T13:42:56.038" v="458" actId="14100"/>
        <pc:sldMkLst>
          <pc:docMk/>
          <pc:sldMk cId="758056187" sldId="6054"/>
        </pc:sldMkLst>
        <pc:spChg chg="del mod ord">
          <ac:chgData name="Merja Sjöblom" userId="060345d0-dca2-4d1a-8063-e605bcc71817" providerId="ADAL" clId="{D254D9C4-00D7-40DC-9A4B-1895DCB40067}" dt="2022-06-02T13:41:55.282" v="398" actId="700"/>
          <ac:spMkLst>
            <pc:docMk/>
            <pc:sldMk cId="758056187" sldId="6054"/>
            <ac:spMk id="2" creationId="{AB58F65E-17AD-0F6F-29B8-A439D89AC131}"/>
          </ac:spMkLst>
        </pc:spChg>
        <pc:spChg chg="mod ord">
          <ac:chgData name="Merja Sjöblom" userId="060345d0-dca2-4d1a-8063-e605bcc71817" providerId="ADAL" clId="{D254D9C4-00D7-40DC-9A4B-1895DCB40067}" dt="2022-06-02T13:41:55.282" v="398" actId="700"/>
          <ac:spMkLst>
            <pc:docMk/>
            <pc:sldMk cId="758056187" sldId="6054"/>
            <ac:spMk id="3" creationId="{A50ABE13-E39C-C696-9B9F-ADA745B934C1}"/>
          </ac:spMkLst>
        </pc:spChg>
        <pc:spChg chg="add mod ord">
          <ac:chgData name="Merja Sjöblom" userId="060345d0-dca2-4d1a-8063-e605bcc71817" providerId="ADAL" clId="{D254D9C4-00D7-40DC-9A4B-1895DCB40067}" dt="2022-06-02T13:42:27.789" v="421" actId="1035"/>
          <ac:spMkLst>
            <pc:docMk/>
            <pc:sldMk cId="758056187" sldId="6054"/>
            <ac:spMk id="4" creationId="{F2900D8B-928C-5A33-1443-4934FF23C7B0}"/>
          </ac:spMkLst>
        </pc:spChg>
        <pc:spChg chg="add mod ord">
          <ac:chgData name="Merja Sjöblom" userId="060345d0-dca2-4d1a-8063-e605bcc71817" providerId="ADAL" clId="{D254D9C4-00D7-40DC-9A4B-1895DCB40067}" dt="2022-06-02T13:42:56.038" v="458" actId="14100"/>
          <ac:spMkLst>
            <pc:docMk/>
            <pc:sldMk cId="758056187" sldId="6054"/>
            <ac:spMk id="5" creationId="{9CB4CE75-4A4C-BE45-461A-0CA683D1B38C}"/>
          </ac:spMkLst>
        </pc:spChg>
      </pc:sldChg>
      <pc:sldChg chg="addSp modSp new mod">
        <pc:chgData name="Merja Sjöblom" userId="060345d0-dca2-4d1a-8063-e605bcc71817" providerId="ADAL" clId="{D254D9C4-00D7-40DC-9A4B-1895DCB40067}" dt="2022-06-02T13:46:14.825" v="490" actId="14100"/>
        <pc:sldMkLst>
          <pc:docMk/>
          <pc:sldMk cId="3700684055" sldId="6055"/>
        </pc:sldMkLst>
        <pc:spChg chg="mod">
          <ac:chgData name="Merja Sjöblom" userId="060345d0-dca2-4d1a-8063-e605bcc71817" providerId="ADAL" clId="{D254D9C4-00D7-40DC-9A4B-1895DCB40067}" dt="2022-06-02T13:43:49.329" v="460"/>
          <ac:spMkLst>
            <pc:docMk/>
            <pc:sldMk cId="3700684055" sldId="6055"/>
            <ac:spMk id="2" creationId="{DD29BACF-C045-2C2C-341E-96528574CC29}"/>
          </ac:spMkLst>
        </pc:spChg>
        <pc:spChg chg="mod">
          <ac:chgData name="Merja Sjöblom" userId="060345d0-dca2-4d1a-8063-e605bcc71817" providerId="ADAL" clId="{D254D9C4-00D7-40DC-9A4B-1895DCB40067}" dt="2022-06-02T13:45:59.537" v="488" actId="20577"/>
          <ac:spMkLst>
            <pc:docMk/>
            <pc:sldMk cId="3700684055" sldId="6055"/>
            <ac:spMk id="3" creationId="{C62074EF-9C9A-416D-345A-9A9FA07C31F7}"/>
          </ac:spMkLst>
        </pc:spChg>
        <pc:picChg chg="add mod">
          <ac:chgData name="Merja Sjöblom" userId="060345d0-dca2-4d1a-8063-e605bcc71817" providerId="ADAL" clId="{D254D9C4-00D7-40DC-9A4B-1895DCB40067}" dt="2022-06-02T13:46:14.825" v="490" actId="14100"/>
          <ac:picMkLst>
            <pc:docMk/>
            <pc:sldMk cId="3700684055" sldId="6055"/>
            <ac:picMk id="6" creationId="{BCF3C6C6-4BC3-1BCB-9BCC-407979BA293A}"/>
          </ac:picMkLst>
        </pc:picChg>
      </pc:sldChg>
      <pc:sldChg chg="addSp modSp new mod">
        <pc:chgData name="Merja Sjöblom" userId="060345d0-dca2-4d1a-8063-e605bcc71817" providerId="ADAL" clId="{D254D9C4-00D7-40DC-9A4B-1895DCB40067}" dt="2022-06-02T13:48:41.535" v="536" actId="1035"/>
        <pc:sldMkLst>
          <pc:docMk/>
          <pc:sldMk cId="1678301256" sldId="6056"/>
        </pc:sldMkLst>
        <pc:spChg chg="mod">
          <ac:chgData name="Merja Sjöblom" userId="060345d0-dca2-4d1a-8063-e605bcc71817" providerId="ADAL" clId="{D254D9C4-00D7-40DC-9A4B-1895DCB40067}" dt="2022-06-02T13:46:53.072" v="493" actId="6549"/>
          <ac:spMkLst>
            <pc:docMk/>
            <pc:sldMk cId="1678301256" sldId="6056"/>
            <ac:spMk id="2" creationId="{07119807-4E0F-8267-F813-E5A3F0413F33}"/>
          </ac:spMkLst>
        </pc:spChg>
        <pc:spChg chg="mod">
          <ac:chgData name="Merja Sjöblom" userId="060345d0-dca2-4d1a-8063-e605bcc71817" providerId="ADAL" clId="{D254D9C4-00D7-40DC-9A4B-1895DCB40067}" dt="2022-06-02T13:48:27.183" v="511" actId="14100"/>
          <ac:spMkLst>
            <pc:docMk/>
            <pc:sldMk cId="1678301256" sldId="6056"/>
            <ac:spMk id="3" creationId="{4B94911B-C305-641D-434E-645DF58DCFE3}"/>
          </ac:spMkLst>
        </pc:spChg>
        <pc:picChg chg="add mod">
          <ac:chgData name="Merja Sjöblom" userId="060345d0-dca2-4d1a-8063-e605bcc71817" providerId="ADAL" clId="{D254D9C4-00D7-40DC-9A4B-1895DCB40067}" dt="2022-06-02T13:48:41.535" v="536" actId="1035"/>
          <ac:picMkLst>
            <pc:docMk/>
            <pc:sldMk cId="1678301256" sldId="6056"/>
            <ac:picMk id="6" creationId="{07C477FB-9BB9-2832-7AC0-2A3964E856F0}"/>
          </ac:picMkLst>
        </pc:picChg>
      </pc:sldChg>
      <pc:sldChg chg="addSp delSp modSp new mod">
        <pc:chgData name="Merja Sjöblom" userId="060345d0-dca2-4d1a-8063-e605bcc71817" providerId="ADAL" clId="{D254D9C4-00D7-40DC-9A4B-1895DCB40067}" dt="2022-06-02T13:50:04.199" v="543" actId="14100"/>
        <pc:sldMkLst>
          <pc:docMk/>
          <pc:sldMk cId="3016981972" sldId="6057"/>
        </pc:sldMkLst>
        <pc:spChg chg="del">
          <ac:chgData name="Merja Sjöblom" userId="060345d0-dca2-4d1a-8063-e605bcc71817" providerId="ADAL" clId="{D254D9C4-00D7-40DC-9A4B-1895DCB40067}" dt="2022-06-02T13:49:28.713" v="539" actId="478"/>
          <ac:spMkLst>
            <pc:docMk/>
            <pc:sldMk cId="3016981972" sldId="6057"/>
            <ac:spMk id="2" creationId="{3D2E1D96-B4D7-52D7-8561-A54D78173BBA}"/>
          </ac:spMkLst>
        </pc:spChg>
        <pc:picChg chg="add mod">
          <ac:chgData name="Merja Sjöblom" userId="060345d0-dca2-4d1a-8063-e605bcc71817" providerId="ADAL" clId="{D254D9C4-00D7-40DC-9A4B-1895DCB40067}" dt="2022-06-02T13:50:04.199" v="543" actId="14100"/>
          <ac:picMkLst>
            <pc:docMk/>
            <pc:sldMk cId="3016981972" sldId="6057"/>
            <ac:picMk id="4" creationId="{DD2F7B53-5D30-3497-61CB-DC6F35C55C9C}"/>
          </ac:picMkLst>
        </pc:picChg>
      </pc:sldChg>
      <pc:sldChg chg="modSp new mod">
        <pc:chgData name="Merja Sjöblom" userId="060345d0-dca2-4d1a-8063-e605bcc71817" providerId="ADAL" clId="{D254D9C4-00D7-40DC-9A4B-1895DCB40067}" dt="2022-06-02T13:51:28.665" v="583" actId="20577"/>
        <pc:sldMkLst>
          <pc:docMk/>
          <pc:sldMk cId="1742701430" sldId="6058"/>
        </pc:sldMkLst>
        <pc:spChg chg="mod">
          <ac:chgData name="Merja Sjöblom" userId="060345d0-dca2-4d1a-8063-e605bcc71817" providerId="ADAL" clId="{D254D9C4-00D7-40DC-9A4B-1895DCB40067}" dt="2022-06-02T13:50:35.784" v="545"/>
          <ac:spMkLst>
            <pc:docMk/>
            <pc:sldMk cId="1742701430" sldId="6058"/>
            <ac:spMk id="2" creationId="{3B66AF1E-0D36-FA41-EC0C-7C9C83611661}"/>
          </ac:spMkLst>
        </pc:spChg>
        <pc:spChg chg="mod">
          <ac:chgData name="Merja Sjöblom" userId="060345d0-dca2-4d1a-8063-e605bcc71817" providerId="ADAL" clId="{D254D9C4-00D7-40DC-9A4B-1895DCB40067}" dt="2022-06-02T13:51:28.665" v="583" actId="20577"/>
          <ac:spMkLst>
            <pc:docMk/>
            <pc:sldMk cId="1742701430" sldId="6058"/>
            <ac:spMk id="3" creationId="{52CF4A0B-7B9B-6ACD-729E-D50C62C2A7B9}"/>
          </ac:spMkLst>
        </pc:spChg>
      </pc:sldChg>
      <pc:sldChg chg="addSp delSp modSp new mod">
        <pc:chgData name="Merja Sjöblom" userId="060345d0-dca2-4d1a-8063-e605bcc71817" providerId="ADAL" clId="{D254D9C4-00D7-40DC-9A4B-1895DCB40067}" dt="2022-06-02T13:55:00.318" v="647" actId="14100"/>
        <pc:sldMkLst>
          <pc:docMk/>
          <pc:sldMk cId="1284389214" sldId="6059"/>
        </pc:sldMkLst>
        <pc:spChg chg="mod">
          <ac:chgData name="Merja Sjöblom" userId="060345d0-dca2-4d1a-8063-e605bcc71817" providerId="ADAL" clId="{D254D9C4-00D7-40DC-9A4B-1895DCB40067}" dt="2022-06-02T13:52:13.041" v="598" actId="20577"/>
          <ac:spMkLst>
            <pc:docMk/>
            <pc:sldMk cId="1284389214" sldId="6059"/>
            <ac:spMk id="2" creationId="{5444EDE9-1E07-C8F1-5E6E-1143B4AD4D30}"/>
          </ac:spMkLst>
        </pc:spChg>
        <pc:spChg chg="del">
          <ac:chgData name="Merja Sjöblom" userId="060345d0-dca2-4d1a-8063-e605bcc71817" providerId="ADAL" clId="{D254D9C4-00D7-40DC-9A4B-1895DCB40067}" dt="2022-06-02T13:52:17.697" v="599" actId="478"/>
          <ac:spMkLst>
            <pc:docMk/>
            <pc:sldMk cId="1284389214" sldId="6059"/>
            <ac:spMk id="3" creationId="{E3109049-D7B1-4C65-2A07-78F914EBAC95}"/>
          </ac:spMkLst>
        </pc:spChg>
        <pc:spChg chg="add del mod topLvl">
          <ac:chgData name="Merja Sjöblom" userId="060345d0-dca2-4d1a-8063-e605bcc71817" providerId="ADAL" clId="{D254D9C4-00D7-40DC-9A4B-1895DCB40067}" dt="2022-06-02T13:54:35.384" v="632" actId="1037"/>
          <ac:spMkLst>
            <pc:docMk/>
            <pc:sldMk cId="1284389214" sldId="6059"/>
            <ac:spMk id="8" creationId="{B64CD6D4-0245-BFE0-2488-3FF41B94BFC1}"/>
          </ac:spMkLst>
        </pc:spChg>
        <pc:grpChg chg="add del mod ord">
          <ac:chgData name="Merja Sjöblom" userId="060345d0-dca2-4d1a-8063-e605bcc71817" providerId="ADAL" clId="{D254D9C4-00D7-40DC-9A4B-1895DCB40067}" dt="2022-06-02T13:54:55.876" v="646" actId="1038"/>
          <ac:grpSpMkLst>
            <pc:docMk/>
            <pc:sldMk cId="1284389214" sldId="6059"/>
            <ac:grpSpMk id="6" creationId="{512D372A-56FB-BF3C-DDE8-11987F4291FF}"/>
          </ac:grpSpMkLst>
        </pc:grpChg>
        <pc:graphicFrameChg chg="add mod">
          <ac:chgData name="Merja Sjöblom" userId="060345d0-dca2-4d1a-8063-e605bcc71817" providerId="ADAL" clId="{D254D9C4-00D7-40DC-9A4B-1895DCB40067}" dt="2022-06-02T13:55:00.318" v="647" actId="14100"/>
          <ac:graphicFrameMkLst>
            <pc:docMk/>
            <pc:sldMk cId="1284389214" sldId="6059"/>
            <ac:graphicFrameMk id="5" creationId="{F02BA85C-0379-D4E1-8F87-AE5B1DB32411}"/>
          </ac:graphicFrameMkLst>
        </pc:graphicFrameChg>
        <pc:picChg chg="mod topLvl">
          <ac:chgData name="Merja Sjöblom" userId="060345d0-dca2-4d1a-8063-e605bcc71817" providerId="ADAL" clId="{D254D9C4-00D7-40DC-9A4B-1895DCB40067}" dt="2022-06-02T13:54:17.899" v="608" actId="478"/>
          <ac:picMkLst>
            <pc:docMk/>
            <pc:sldMk cId="1284389214" sldId="6059"/>
            <ac:picMk id="7" creationId="{D6A2E481-10CF-FEF5-6C14-BFC3DC3A0FAA}"/>
          </ac:picMkLst>
        </pc:picChg>
      </pc:sldChg>
      <pc:sldChg chg="modSp new mod">
        <pc:chgData name="Merja Sjöblom" userId="060345d0-dca2-4d1a-8063-e605bcc71817" providerId="ADAL" clId="{D254D9C4-00D7-40DC-9A4B-1895DCB40067}" dt="2022-06-02T13:56:12.428" v="659" actId="948"/>
        <pc:sldMkLst>
          <pc:docMk/>
          <pc:sldMk cId="2703167605" sldId="6060"/>
        </pc:sldMkLst>
        <pc:spChg chg="mod">
          <ac:chgData name="Merja Sjöblom" userId="060345d0-dca2-4d1a-8063-e605bcc71817" providerId="ADAL" clId="{D254D9C4-00D7-40DC-9A4B-1895DCB40067}" dt="2022-06-02T13:55:29.839" v="651"/>
          <ac:spMkLst>
            <pc:docMk/>
            <pc:sldMk cId="2703167605" sldId="6060"/>
            <ac:spMk id="2" creationId="{FCD531A7-8D86-9A5E-E660-B2A2E378E69C}"/>
          </ac:spMkLst>
        </pc:spChg>
        <pc:spChg chg="mod">
          <ac:chgData name="Merja Sjöblom" userId="060345d0-dca2-4d1a-8063-e605bcc71817" providerId="ADAL" clId="{D254D9C4-00D7-40DC-9A4B-1895DCB40067}" dt="2022-06-02T13:56:12.428" v="659" actId="948"/>
          <ac:spMkLst>
            <pc:docMk/>
            <pc:sldMk cId="2703167605" sldId="6060"/>
            <ac:spMk id="3" creationId="{AEB39332-E5CE-315B-EFB8-6A3119575505}"/>
          </ac:spMkLst>
        </pc:spChg>
      </pc:sldChg>
      <pc:sldChg chg="addSp modSp new del mod">
        <pc:chgData name="Merja Sjöblom" userId="060345d0-dca2-4d1a-8063-e605bcc71817" providerId="ADAL" clId="{D254D9C4-00D7-40DC-9A4B-1895DCB40067}" dt="2022-06-02T14:08:28.901" v="1747" actId="47"/>
        <pc:sldMkLst>
          <pc:docMk/>
          <pc:sldMk cId="3719849278" sldId="6061"/>
        </pc:sldMkLst>
        <pc:spChg chg="mod">
          <ac:chgData name="Merja Sjöblom" userId="060345d0-dca2-4d1a-8063-e605bcc71817" providerId="ADAL" clId="{D254D9C4-00D7-40DC-9A4B-1895DCB40067}" dt="2022-06-02T13:57:20.627" v="661"/>
          <ac:spMkLst>
            <pc:docMk/>
            <pc:sldMk cId="3719849278" sldId="6061"/>
            <ac:spMk id="2" creationId="{190206EE-2BA8-1153-FA82-CB6F67EC2197}"/>
          </ac:spMkLst>
        </pc:spChg>
        <pc:spChg chg="add mod">
          <ac:chgData name="Merja Sjöblom" userId="060345d0-dca2-4d1a-8063-e605bcc71817" providerId="ADAL" clId="{D254D9C4-00D7-40DC-9A4B-1895DCB40067}" dt="2022-06-02T13:57:49.595" v="663" actId="1076"/>
          <ac:spMkLst>
            <pc:docMk/>
            <pc:sldMk cId="3719849278" sldId="6061"/>
            <ac:spMk id="4" creationId="{C6A4B609-6E9B-739E-FB73-A46153CF31E9}"/>
          </ac:spMkLst>
        </pc:spChg>
        <pc:spChg chg="add mod">
          <ac:chgData name="Merja Sjöblom" userId="060345d0-dca2-4d1a-8063-e605bcc71817" providerId="ADAL" clId="{D254D9C4-00D7-40DC-9A4B-1895DCB40067}" dt="2022-06-02T13:57:49.595" v="663" actId="1076"/>
          <ac:spMkLst>
            <pc:docMk/>
            <pc:sldMk cId="3719849278" sldId="6061"/>
            <ac:spMk id="5" creationId="{5AF16BB2-2C8D-6DAF-4F22-324785B54F8B}"/>
          </ac:spMkLst>
        </pc:spChg>
        <pc:spChg chg="add mod">
          <ac:chgData name="Merja Sjöblom" userId="060345d0-dca2-4d1a-8063-e605bcc71817" providerId="ADAL" clId="{D254D9C4-00D7-40DC-9A4B-1895DCB40067}" dt="2022-06-02T13:57:49.595" v="663" actId="1076"/>
          <ac:spMkLst>
            <pc:docMk/>
            <pc:sldMk cId="3719849278" sldId="6061"/>
            <ac:spMk id="6" creationId="{8D7E2243-D8CE-BFE4-AE1B-D270DCC805F8}"/>
          </ac:spMkLst>
        </pc:spChg>
        <pc:spChg chg="add mod">
          <ac:chgData name="Merja Sjöblom" userId="060345d0-dca2-4d1a-8063-e605bcc71817" providerId="ADAL" clId="{D254D9C4-00D7-40DC-9A4B-1895DCB40067}" dt="2022-06-02T13:57:49.595" v="663" actId="1076"/>
          <ac:spMkLst>
            <pc:docMk/>
            <pc:sldMk cId="3719849278" sldId="6061"/>
            <ac:spMk id="7" creationId="{1422D89E-9299-02C6-0362-03EF64E42641}"/>
          </ac:spMkLst>
        </pc:spChg>
        <pc:spChg chg="add mod">
          <ac:chgData name="Merja Sjöblom" userId="060345d0-dca2-4d1a-8063-e605bcc71817" providerId="ADAL" clId="{D254D9C4-00D7-40DC-9A4B-1895DCB40067}" dt="2022-06-02T13:58:06.843" v="665" actId="1076"/>
          <ac:spMkLst>
            <pc:docMk/>
            <pc:sldMk cId="3719849278" sldId="6061"/>
            <ac:spMk id="8" creationId="{B8868973-C378-A3DD-1FBD-969C60DB6AD0}"/>
          </ac:spMkLst>
        </pc:spChg>
        <pc:spChg chg="add mod">
          <ac:chgData name="Merja Sjöblom" userId="060345d0-dca2-4d1a-8063-e605bcc71817" providerId="ADAL" clId="{D254D9C4-00D7-40DC-9A4B-1895DCB40067}" dt="2022-06-02T13:58:06.843" v="665" actId="1076"/>
          <ac:spMkLst>
            <pc:docMk/>
            <pc:sldMk cId="3719849278" sldId="6061"/>
            <ac:spMk id="9" creationId="{8ADCDE1E-E5A9-014A-892F-10284F9E3C53}"/>
          </ac:spMkLst>
        </pc:spChg>
        <pc:spChg chg="add mod">
          <ac:chgData name="Merja Sjöblom" userId="060345d0-dca2-4d1a-8063-e605bcc71817" providerId="ADAL" clId="{D254D9C4-00D7-40DC-9A4B-1895DCB40067}" dt="2022-06-02T13:58:06.843" v="665" actId="1076"/>
          <ac:spMkLst>
            <pc:docMk/>
            <pc:sldMk cId="3719849278" sldId="6061"/>
            <ac:spMk id="10" creationId="{600C2C13-7B7B-F883-E89F-CF96B9BE6290}"/>
          </ac:spMkLst>
        </pc:spChg>
        <pc:spChg chg="add mod">
          <ac:chgData name="Merja Sjöblom" userId="060345d0-dca2-4d1a-8063-e605bcc71817" providerId="ADAL" clId="{D254D9C4-00D7-40DC-9A4B-1895DCB40067}" dt="2022-06-02T13:58:06.843" v="665" actId="1076"/>
          <ac:spMkLst>
            <pc:docMk/>
            <pc:sldMk cId="3719849278" sldId="6061"/>
            <ac:spMk id="11" creationId="{6608111D-7398-59F8-F681-69196DED3766}"/>
          </ac:spMkLst>
        </pc:spChg>
        <pc:spChg chg="add mod">
          <ac:chgData name="Merja Sjöblom" userId="060345d0-dca2-4d1a-8063-e605bcc71817" providerId="ADAL" clId="{D254D9C4-00D7-40DC-9A4B-1895DCB40067}" dt="2022-06-02T13:58:06.843" v="665" actId="1076"/>
          <ac:spMkLst>
            <pc:docMk/>
            <pc:sldMk cId="3719849278" sldId="6061"/>
            <ac:spMk id="12" creationId="{92957789-107D-9ACF-0EB2-72FD3B6688E5}"/>
          </ac:spMkLst>
        </pc:spChg>
      </pc:sldChg>
      <pc:sldChg chg="addSp modSp new mod">
        <pc:chgData name="Merja Sjöblom" userId="060345d0-dca2-4d1a-8063-e605bcc71817" providerId="ADAL" clId="{D254D9C4-00D7-40DC-9A4B-1895DCB40067}" dt="2022-06-06T13:08:38.024" v="1811" actId="11529"/>
        <pc:sldMkLst>
          <pc:docMk/>
          <pc:sldMk cId="2394446860" sldId="6062"/>
        </pc:sldMkLst>
        <pc:spChg chg="mod">
          <ac:chgData name="Merja Sjöblom" userId="060345d0-dca2-4d1a-8063-e605bcc71817" providerId="ADAL" clId="{D254D9C4-00D7-40DC-9A4B-1895DCB40067}" dt="2022-06-02T14:07:49.188" v="1746" actId="1036"/>
          <ac:spMkLst>
            <pc:docMk/>
            <pc:sldMk cId="2394446860" sldId="6062"/>
            <ac:spMk id="2" creationId="{0B028BE0-58C2-FE61-8277-049BCBA83357}"/>
          </ac:spMkLst>
        </pc:spChg>
        <pc:spChg chg="add mod">
          <ac:chgData name="Merja Sjöblom" userId="060345d0-dca2-4d1a-8063-e605bcc71817" providerId="ADAL" clId="{D254D9C4-00D7-40DC-9A4B-1895DCB40067}" dt="2022-06-06T13:06:24.129" v="1786" actId="692"/>
          <ac:spMkLst>
            <pc:docMk/>
            <pc:sldMk cId="2394446860" sldId="6062"/>
            <ac:spMk id="5" creationId="{CFEE31FE-13AF-F89D-654E-E52C7D5E1C56}"/>
          </ac:spMkLst>
        </pc:spChg>
        <pc:spChg chg="add mod">
          <ac:chgData name="Merja Sjöblom" userId="060345d0-dca2-4d1a-8063-e605bcc71817" providerId="ADAL" clId="{D254D9C4-00D7-40DC-9A4B-1895DCB40067}" dt="2022-06-06T13:06:59.058" v="1792" actId="14100"/>
          <ac:spMkLst>
            <pc:docMk/>
            <pc:sldMk cId="2394446860" sldId="6062"/>
            <ac:spMk id="6" creationId="{A7287D73-2333-2202-152B-F96C8EAF4DE1}"/>
          </ac:spMkLst>
        </pc:spChg>
        <pc:spChg chg="add mod">
          <ac:chgData name="Merja Sjöblom" userId="060345d0-dca2-4d1a-8063-e605bcc71817" providerId="ADAL" clId="{D254D9C4-00D7-40DC-9A4B-1895DCB40067}" dt="2022-06-06T13:06:50.808" v="1791" actId="14100"/>
          <ac:spMkLst>
            <pc:docMk/>
            <pc:sldMk cId="2394446860" sldId="6062"/>
            <ac:spMk id="7" creationId="{64249C4C-49EA-8971-D9E2-B6679FD0DFEF}"/>
          </ac:spMkLst>
        </pc:spChg>
        <pc:spChg chg="add mod">
          <ac:chgData name="Merja Sjöblom" userId="060345d0-dca2-4d1a-8063-e605bcc71817" providerId="ADAL" clId="{D254D9C4-00D7-40DC-9A4B-1895DCB40067}" dt="2022-06-06T13:07:34.709" v="1802" actId="1036"/>
          <ac:spMkLst>
            <pc:docMk/>
            <pc:sldMk cId="2394446860" sldId="6062"/>
            <ac:spMk id="8" creationId="{DA987BC5-4FE0-87FC-B3D6-26773046B0D5}"/>
          </ac:spMkLst>
        </pc:spChg>
        <pc:spChg chg="add mod">
          <ac:chgData name="Merja Sjöblom" userId="060345d0-dca2-4d1a-8063-e605bcc71817" providerId="ADAL" clId="{D254D9C4-00D7-40DC-9A4B-1895DCB40067}" dt="2022-06-06T13:07:46.377" v="1805" actId="14100"/>
          <ac:spMkLst>
            <pc:docMk/>
            <pc:sldMk cId="2394446860" sldId="6062"/>
            <ac:spMk id="9" creationId="{CE9126AB-C51B-B581-C261-BBC20656718E}"/>
          </ac:spMkLst>
        </pc:spChg>
        <pc:spChg chg="add mod">
          <ac:chgData name="Merja Sjöblom" userId="060345d0-dca2-4d1a-8063-e605bcc71817" providerId="ADAL" clId="{D254D9C4-00D7-40DC-9A4B-1895DCB40067}" dt="2022-06-06T13:08:10.640" v="1810" actId="14100"/>
          <ac:spMkLst>
            <pc:docMk/>
            <pc:sldMk cId="2394446860" sldId="6062"/>
            <ac:spMk id="10" creationId="{87667684-96D3-C735-C02D-4B3C1A2367E3}"/>
          </ac:spMkLst>
        </pc:spChg>
        <pc:graphicFrameChg chg="add mod ord modGraphic">
          <ac:chgData name="Merja Sjöblom" userId="060345d0-dca2-4d1a-8063-e605bcc71817" providerId="ADAL" clId="{D254D9C4-00D7-40DC-9A4B-1895DCB40067}" dt="2022-06-02T14:10:45.591" v="1782" actId="1035"/>
          <ac:graphicFrameMkLst>
            <pc:docMk/>
            <pc:sldMk cId="2394446860" sldId="6062"/>
            <ac:graphicFrameMk id="4" creationId="{FA717DA9-C402-6438-D912-C3EDCC087490}"/>
          </ac:graphicFrameMkLst>
        </pc:graphicFrameChg>
        <pc:cxnChg chg="add">
          <ac:chgData name="Merja Sjöblom" userId="060345d0-dca2-4d1a-8063-e605bcc71817" providerId="ADAL" clId="{D254D9C4-00D7-40DC-9A4B-1895DCB40067}" dt="2022-06-06T13:08:38.024" v="1811" actId="11529"/>
          <ac:cxnSpMkLst>
            <pc:docMk/>
            <pc:sldMk cId="2394446860" sldId="6062"/>
            <ac:cxnSpMk id="12" creationId="{B0EF5149-54C7-F224-F8C9-0F7EEA8B01CC}"/>
          </ac:cxnSpMkLst>
        </pc:cxnChg>
      </pc:sldChg>
      <pc:sldChg chg="addSp delSp modSp new mod modClrScheme chgLayout">
        <pc:chgData name="Merja Sjöblom" userId="060345d0-dca2-4d1a-8063-e605bcc71817" providerId="ADAL" clId="{D254D9C4-00D7-40DC-9A4B-1895DCB40067}" dt="2022-06-06T13:13:32.539" v="1837" actId="207"/>
        <pc:sldMkLst>
          <pc:docMk/>
          <pc:sldMk cId="1318202891" sldId="6063"/>
        </pc:sldMkLst>
        <pc:spChg chg="add del mod">
          <ac:chgData name="Merja Sjöblom" userId="060345d0-dca2-4d1a-8063-e605bcc71817" providerId="ADAL" clId="{D254D9C4-00D7-40DC-9A4B-1895DCB40067}" dt="2022-06-06T13:12:58.016" v="1818" actId="700"/>
          <ac:spMkLst>
            <pc:docMk/>
            <pc:sldMk cId="1318202891" sldId="6063"/>
            <ac:spMk id="2" creationId="{7AAD40DB-F673-450E-C952-FD851DF6EDEE}"/>
          </ac:spMkLst>
        </pc:spChg>
        <pc:spChg chg="del">
          <ac:chgData name="Merja Sjöblom" userId="060345d0-dca2-4d1a-8063-e605bcc71817" providerId="ADAL" clId="{D254D9C4-00D7-40DC-9A4B-1895DCB40067}" dt="2022-06-06T13:12:58.016" v="1818" actId="700"/>
          <ac:spMkLst>
            <pc:docMk/>
            <pc:sldMk cId="1318202891" sldId="6063"/>
            <ac:spMk id="3" creationId="{6B280116-64CD-DF18-D16D-BDC10D21D61E}"/>
          </ac:spMkLst>
        </pc:spChg>
        <pc:spChg chg="del mod ord">
          <ac:chgData name="Merja Sjöblom" userId="060345d0-dca2-4d1a-8063-e605bcc71817" providerId="ADAL" clId="{D254D9C4-00D7-40DC-9A4B-1895DCB40067}" dt="2022-06-06T13:12:58.016" v="1818" actId="700"/>
          <ac:spMkLst>
            <pc:docMk/>
            <pc:sldMk cId="1318202891" sldId="6063"/>
            <ac:spMk id="4" creationId="{5CEF337E-D10B-2FCC-8CE4-0C16A3DD471E}"/>
          </ac:spMkLst>
        </pc:spChg>
        <pc:spChg chg="del">
          <ac:chgData name="Merja Sjöblom" userId="060345d0-dca2-4d1a-8063-e605bcc71817" providerId="ADAL" clId="{D254D9C4-00D7-40DC-9A4B-1895DCB40067}" dt="2022-06-06T13:12:58.016" v="1818" actId="700"/>
          <ac:spMkLst>
            <pc:docMk/>
            <pc:sldMk cId="1318202891" sldId="6063"/>
            <ac:spMk id="5" creationId="{F9149DD8-7EEF-8A38-7A45-C46AE24F3306}"/>
          </ac:spMkLst>
        </pc:spChg>
        <pc:spChg chg="del mod ord">
          <ac:chgData name="Merja Sjöblom" userId="060345d0-dca2-4d1a-8063-e605bcc71817" providerId="ADAL" clId="{D254D9C4-00D7-40DC-9A4B-1895DCB40067}" dt="2022-06-06T13:12:58.016" v="1818" actId="700"/>
          <ac:spMkLst>
            <pc:docMk/>
            <pc:sldMk cId="1318202891" sldId="6063"/>
            <ac:spMk id="6" creationId="{F98BD6D4-0BE1-3338-1975-2B3FA2D2F6EB}"/>
          </ac:spMkLst>
        </pc:spChg>
        <pc:spChg chg="mod ord">
          <ac:chgData name="Merja Sjöblom" userId="060345d0-dca2-4d1a-8063-e605bcc71817" providerId="ADAL" clId="{D254D9C4-00D7-40DC-9A4B-1895DCB40067}" dt="2022-06-06T13:12:58.016" v="1818" actId="700"/>
          <ac:spMkLst>
            <pc:docMk/>
            <pc:sldMk cId="1318202891" sldId="6063"/>
            <ac:spMk id="7" creationId="{6AB8D10A-D78E-D9F1-DFAE-8C5F81A4B7EA}"/>
          </ac:spMkLst>
        </pc:spChg>
        <pc:spChg chg="add mod ord">
          <ac:chgData name="Merja Sjöblom" userId="060345d0-dca2-4d1a-8063-e605bcc71817" providerId="ADAL" clId="{D254D9C4-00D7-40DC-9A4B-1895DCB40067}" dt="2022-06-06T13:13:05.616" v="1835" actId="20577"/>
          <ac:spMkLst>
            <pc:docMk/>
            <pc:sldMk cId="1318202891" sldId="6063"/>
            <ac:spMk id="8" creationId="{837814C1-877A-817D-E4E3-75E0F43C85A4}"/>
          </ac:spMkLst>
        </pc:spChg>
        <pc:spChg chg="add mod ord">
          <ac:chgData name="Merja Sjöblom" userId="060345d0-dca2-4d1a-8063-e605bcc71817" providerId="ADAL" clId="{D254D9C4-00D7-40DC-9A4B-1895DCB40067}" dt="2022-06-06T13:13:32.539" v="1837" actId="207"/>
          <ac:spMkLst>
            <pc:docMk/>
            <pc:sldMk cId="1318202891" sldId="6063"/>
            <ac:spMk id="9" creationId="{9E003506-787F-894F-43DE-A3F5A48DE044}"/>
          </ac:spMkLst>
        </pc:spChg>
      </pc:sldChg>
      <pc:sldChg chg="addSp modSp new mod">
        <pc:chgData name="Merja Sjöblom" userId="060345d0-dca2-4d1a-8063-e605bcc71817" providerId="ADAL" clId="{D254D9C4-00D7-40DC-9A4B-1895DCB40067}" dt="2022-06-06T13:20:23.098" v="1861" actId="1037"/>
        <pc:sldMkLst>
          <pc:docMk/>
          <pc:sldMk cId="196827542" sldId="6064"/>
        </pc:sldMkLst>
        <pc:spChg chg="mod">
          <ac:chgData name="Merja Sjöblom" userId="060345d0-dca2-4d1a-8063-e605bcc71817" providerId="ADAL" clId="{D254D9C4-00D7-40DC-9A4B-1895DCB40067}" dt="2022-06-06T13:14:36.434" v="1841" actId="207"/>
          <ac:spMkLst>
            <pc:docMk/>
            <pc:sldMk cId="196827542" sldId="6064"/>
            <ac:spMk id="2" creationId="{FA2F8D36-6C39-3547-1F1D-212EBA09C12C}"/>
          </ac:spMkLst>
        </pc:spChg>
        <pc:spChg chg="mod">
          <ac:chgData name="Merja Sjöblom" userId="060345d0-dca2-4d1a-8063-e605bcc71817" providerId="ADAL" clId="{D254D9C4-00D7-40DC-9A4B-1895DCB40067}" dt="2022-06-06T13:19:33.578" v="1850" actId="14100"/>
          <ac:spMkLst>
            <pc:docMk/>
            <pc:sldMk cId="196827542" sldId="6064"/>
            <ac:spMk id="3" creationId="{1BE062DF-A330-F804-CFE2-510AB3801A56}"/>
          </ac:spMkLst>
        </pc:spChg>
        <pc:picChg chg="add mod">
          <ac:chgData name="Merja Sjöblom" userId="060345d0-dca2-4d1a-8063-e605bcc71817" providerId="ADAL" clId="{D254D9C4-00D7-40DC-9A4B-1895DCB40067}" dt="2022-06-06T13:20:23.098" v="1861" actId="1037"/>
          <ac:picMkLst>
            <pc:docMk/>
            <pc:sldMk cId="196827542" sldId="6064"/>
            <ac:picMk id="6" creationId="{D891E3C7-E62F-BEF7-307B-10CD78DF7563}"/>
          </ac:picMkLst>
        </pc:picChg>
      </pc:sldChg>
      <pc:sldChg chg="addSp modSp new mod">
        <pc:chgData name="Merja Sjöblom" userId="060345d0-dca2-4d1a-8063-e605bcc71817" providerId="ADAL" clId="{D254D9C4-00D7-40DC-9A4B-1895DCB40067}" dt="2022-06-06T13:26:46.953" v="1978" actId="6549"/>
        <pc:sldMkLst>
          <pc:docMk/>
          <pc:sldMk cId="1726728239" sldId="6065"/>
        </pc:sldMkLst>
        <pc:spChg chg="mod">
          <ac:chgData name="Merja Sjöblom" userId="060345d0-dca2-4d1a-8063-e605bcc71817" providerId="ADAL" clId="{D254D9C4-00D7-40DC-9A4B-1895DCB40067}" dt="2022-06-06T13:21:05.965" v="1867"/>
          <ac:spMkLst>
            <pc:docMk/>
            <pc:sldMk cId="1726728239" sldId="6065"/>
            <ac:spMk id="2" creationId="{C96E3A5E-E87F-06C0-18B7-A578E76D2FF3}"/>
          </ac:spMkLst>
        </pc:spChg>
        <pc:spChg chg="mod">
          <ac:chgData name="Merja Sjöblom" userId="060345d0-dca2-4d1a-8063-e605bcc71817" providerId="ADAL" clId="{D254D9C4-00D7-40DC-9A4B-1895DCB40067}" dt="2022-06-06T13:26:46.953" v="1978" actId="6549"/>
          <ac:spMkLst>
            <pc:docMk/>
            <pc:sldMk cId="1726728239" sldId="6065"/>
            <ac:spMk id="3" creationId="{3C4B48BD-6C95-31AA-34FE-E25A7A5621C3}"/>
          </ac:spMkLst>
        </pc:spChg>
        <pc:spChg chg="add mod">
          <ac:chgData name="Merja Sjöblom" userId="060345d0-dca2-4d1a-8063-e605bcc71817" providerId="ADAL" clId="{D254D9C4-00D7-40DC-9A4B-1895DCB40067}" dt="2022-06-06T13:25:32.095" v="1976" actId="208"/>
          <ac:spMkLst>
            <pc:docMk/>
            <pc:sldMk cId="1726728239" sldId="6065"/>
            <ac:spMk id="5" creationId="{4EEEF553-6DFC-0038-50A9-5E09EC5CAED0}"/>
          </ac:spMkLst>
        </pc:spChg>
        <pc:spChg chg="add mod">
          <ac:chgData name="Merja Sjöblom" userId="060345d0-dca2-4d1a-8063-e605bcc71817" providerId="ADAL" clId="{D254D9C4-00D7-40DC-9A4B-1895DCB40067}" dt="2022-06-06T13:25:32.095" v="1976" actId="208"/>
          <ac:spMkLst>
            <pc:docMk/>
            <pc:sldMk cId="1726728239" sldId="6065"/>
            <ac:spMk id="6" creationId="{C721DB09-6ACF-1207-6DC5-501C72125D66}"/>
          </ac:spMkLst>
        </pc:spChg>
        <pc:spChg chg="add mod">
          <ac:chgData name="Merja Sjöblom" userId="060345d0-dca2-4d1a-8063-e605bcc71817" providerId="ADAL" clId="{D254D9C4-00D7-40DC-9A4B-1895DCB40067}" dt="2022-06-06T13:25:32.095" v="1976" actId="208"/>
          <ac:spMkLst>
            <pc:docMk/>
            <pc:sldMk cId="1726728239" sldId="6065"/>
            <ac:spMk id="7" creationId="{4351B836-E87A-4F7B-3DD0-F4CA4DCE8457}"/>
          </ac:spMkLst>
        </pc:spChg>
        <pc:spChg chg="add mod">
          <ac:chgData name="Merja Sjöblom" userId="060345d0-dca2-4d1a-8063-e605bcc71817" providerId="ADAL" clId="{D254D9C4-00D7-40DC-9A4B-1895DCB40067}" dt="2022-06-06T13:25:32.095" v="1976" actId="208"/>
          <ac:spMkLst>
            <pc:docMk/>
            <pc:sldMk cId="1726728239" sldId="6065"/>
            <ac:spMk id="8" creationId="{62064EA8-AE64-61A0-A5CD-02912E96D790}"/>
          </ac:spMkLst>
        </pc:spChg>
        <pc:spChg chg="add mod">
          <ac:chgData name="Merja Sjöblom" userId="060345d0-dca2-4d1a-8063-e605bcc71817" providerId="ADAL" clId="{D254D9C4-00D7-40DC-9A4B-1895DCB40067}" dt="2022-06-06T13:25:32.095" v="1976" actId="208"/>
          <ac:spMkLst>
            <pc:docMk/>
            <pc:sldMk cId="1726728239" sldId="6065"/>
            <ac:spMk id="9" creationId="{0C75FECF-8D77-35D8-D760-1686454BFDB0}"/>
          </ac:spMkLst>
        </pc:spChg>
      </pc:sldChg>
      <pc:sldChg chg="addSp delSp modSp new mod">
        <pc:chgData name="Merja Sjöblom" userId="060345d0-dca2-4d1a-8063-e605bcc71817" providerId="ADAL" clId="{D254D9C4-00D7-40DC-9A4B-1895DCB40067}" dt="2022-06-06T13:29:21.381" v="2032" actId="14100"/>
        <pc:sldMkLst>
          <pc:docMk/>
          <pc:sldMk cId="3409998327" sldId="6066"/>
        </pc:sldMkLst>
        <pc:spChg chg="mod">
          <ac:chgData name="Merja Sjöblom" userId="060345d0-dca2-4d1a-8063-e605bcc71817" providerId="ADAL" clId="{D254D9C4-00D7-40DC-9A4B-1895DCB40067}" dt="2022-06-06T13:27:21.382" v="2003" actId="20577"/>
          <ac:spMkLst>
            <pc:docMk/>
            <pc:sldMk cId="3409998327" sldId="6066"/>
            <ac:spMk id="2" creationId="{B1BA9029-E67A-4933-414E-2955310DADAA}"/>
          </ac:spMkLst>
        </pc:spChg>
        <pc:spChg chg="mod">
          <ac:chgData name="Merja Sjöblom" userId="060345d0-dca2-4d1a-8063-e605bcc71817" providerId="ADAL" clId="{D254D9C4-00D7-40DC-9A4B-1895DCB40067}" dt="2022-06-06T13:29:15.981" v="2031" actId="14100"/>
          <ac:spMkLst>
            <pc:docMk/>
            <pc:sldMk cId="3409998327" sldId="6066"/>
            <ac:spMk id="3" creationId="{AEF25D7D-17D3-DE8E-1FB9-2981ACAC7C01}"/>
          </ac:spMkLst>
        </pc:spChg>
        <pc:picChg chg="add mod">
          <ac:chgData name="Merja Sjöblom" userId="060345d0-dca2-4d1a-8063-e605bcc71817" providerId="ADAL" clId="{D254D9C4-00D7-40DC-9A4B-1895DCB40067}" dt="2022-06-06T13:29:21.381" v="2032" actId="14100"/>
          <ac:picMkLst>
            <pc:docMk/>
            <pc:sldMk cId="3409998327" sldId="6066"/>
            <ac:picMk id="6" creationId="{4BECFA77-E487-E7C4-90D0-B738D02A2A0A}"/>
          </ac:picMkLst>
        </pc:picChg>
        <pc:picChg chg="add del mod">
          <ac:chgData name="Merja Sjöblom" userId="060345d0-dca2-4d1a-8063-e605bcc71817" providerId="ADAL" clId="{D254D9C4-00D7-40DC-9A4B-1895DCB40067}" dt="2022-06-06T13:28:50.913" v="2024" actId="478"/>
          <ac:picMkLst>
            <pc:docMk/>
            <pc:sldMk cId="3409998327" sldId="6066"/>
            <ac:picMk id="8" creationId="{5271264F-A1ED-8E0D-C6E2-2C36897E5C0F}"/>
          </ac:picMkLst>
        </pc:picChg>
      </pc:sldChg>
      <pc:sldChg chg="addSp delSp modSp new mod modClrScheme chgLayout">
        <pc:chgData name="Merja Sjöblom" userId="060345d0-dca2-4d1a-8063-e605bcc71817" providerId="ADAL" clId="{D254D9C4-00D7-40DC-9A4B-1895DCB40067}" dt="2022-06-06T13:32:44.682" v="2064" actId="1035"/>
        <pc:sldMkLst>
          <pc:docMk/>
          <pc:sldMk cId="838155692" sldId="6067"/>
        </pc:sldMkLst>
        <pc:spChg chg="del">
          <ac:chgData name="Merja Sjöblom" userId="060345d0-dca2-4d1a-8063-e605bcc71817" providerId="ADAL" clId="{D254D9C4-00D7-40DC-9A4B-1895DCB40067}" dt="2022-06-06T13:29:54.655" v="2034" actId="700"/>
          <ac:spMkLst>
            <pc:docMk/>
            <pc:sldMk cId="838155692" sldId="6067"/>
            <ac:spMk id="2" creationId="{9EF91D71-40AC-B09D-8E96-ECD7B53717BF}"/>
          </ac:spMkLst>
        </pc:spChg>
        <pc:spChg chg="del">
          <ac:chgData name="Merja Sjöblom" userId="060345d0-dca2-4d1a-8063-e605bcc71817" providerId="ADAL" clId="{D254D9C4-00D7-40DC-9A4B-1895DCB40067}" dt="2022-06-06T13:29:54.655" v="2034" actId="700"/>
          <ac:spMkLst>
            <pc:docMk/>
            <pc:sldMk cId="838155692" sldId="6067"/>
            <ac:spMk id="3" creationId="{05E181BD-BFDA-0C84-40F7-88443BC95666}"/>
          </ac:spMkLst>
        </pc:spChg>
        <pc:spChg chg="del mod ord">
          <ac:chgData name="Merja Sjöblom" userId="060345d0-dca2-4d1a-8063-e605bcc71817" providerId="ADAL" clId="{D254D9C4-00D7-40DC-9A4B-1895DCB40067}" dt="2022-06-06T13:29:54.655" v="2034" actId="700"/>
          <ac:spMkLst>
            <pc:docMk/>
            <pc:sldMk cId="838155692" sldId="6067"/>
            <ac:spMk id="4" creationId="{8C952501-2B4E-3A2F-2BA3-FC5EA9603500}"/>
          </ac:spMkLst>
        </pc:spChg>
        <pc:spChg chg="del">
          <ac:chgData name="Merja Sjöblom" userId="060345d0-dca2-4d1a-8063-e605bcc71817" providerId="ADAL" clId="{D254D9C4-00D7-40DC-9A4B-1895DCB40067}" dt="2022-06-06T13:29:54.655" v="2034" actId="700"/>
          <ac:spMkLst>
            <pc:docMk/>
            <pc:sldMk cId="838155692" sldId="6067"/>
            <ac:spMk id="5" creationId="{7A6AE206-C38F-2453-0B74-A70EF7B7BF19}"/>
          </ac:spMkLst>
        </pc:spChg>
        <pc:spChg chg="del">
          <ac:chgData name="Merja Sjöblom" userId="060345d0-dca2-4d1a-8063-e605bcc71817" providerId="ADAL" clId="{D254D9C4-00D7-40DC-9A4B-1895DCB40067}" dt="2022-06-06T13:29:54.655" v="2034" actId="700"/>
          <ac:spMkLst>
            <pc:docMk/>
            <pc:sldMk cId="838155692" sldId="6067"/>
            <ac:spMk id="6" creationId="{C6C86C95-901C-8480-27EF-02CE68D2A2B5}"/>
          </ac:spMkLst>
        </pc:spChg>
        <pc:spChg chg="mod ord">
          <ac:chgData name="Merja Sjöblom" userId="060345d0-dca2-4d1a-8063-e605bcc71817" providerId="ADAL" clId="{D254D9C4-00D7-40DC-9A4B-1895DCB40067}" dt="2022-06-06T13:29:54.655" v="2034" actId="700"/>
          <ac:spMkLst>
            <pc:docMk/>
            <pc:sldMk cId="838155692" sldId="6067"/>
            <ac:spMk id="7" creationId="{93353E38-8FF1-F9F0-8080-8A0EBB54CB50}"/>
          </ac:spMkLst>
        </pc:spChg>
        <pc:spChg chg="add mod ord">
          <ac:chgData name="Merja Sjöblom" userId="060345d0-dca2-4d1a-8063-e605bcc71817" providerId="ADAL" clId="{D254D9C4-00D7-40DC-9A4B-1895DCB40067}" dt="2022-06-06T13:30:42.481" v="2046" actId="404"/>
          <ac:spMkLst>
            <pc:docMk/>
            <pc:sldMk cId="838155692" sldId="6067"/>
            <ac:spMk id="8" creationId="{1CFD9C01-B061-FCCF-15BF-BA2B92C3EF01}"/>
          </ac:spMkLst>
        </pc:spChg>
        <pc:picChg chg="add del mod modCrop">
          <ac:chgData name="Merja Sjöblom" userId="060345d0-dca2-4d1a-8063-e605bcc71817" providerId="ADAL" clId="{D254D9C4-00D7-40DC-9A4B-1895DCB40067}" dt="2022-06-06T13:31:29.602" v="2050" actId="478"/>
          <ac:picMkLst>
            <pc:docMk/>
            <pc:sldMk cId="838155692" sldId="6067"/>
            <ac:picMk id="10" creationId="{0744B494-57FE-E0B1-9E7F-D9895843A017}"/>
          </ac:picMkLst>
        </pc:picChg>
        <pc:picChg chg="add mod">
          <ac:chgData name="Merja Sjöblom" userId="060345d0-dca2-4d1a-8063-e605bcc71817" providerId="ADAL" clId="{D254D9C4-00D7-40DC-9A4B-1895DCB40067}" dt="2022-06-06T13:32:44.682" v="2064" actId="1035"/>
          <ac:picMkLst>
            <pc:docMk/>
            <pc:sldMk cId="838155692" sldId="6067"/>
            <ac:picMk id="12" creationId="{F5C67ECA-E25B-621C-3A48-095A390D7CD2}"/>
          </ac:picMkLst>
        </pc:picChg>
      </pc:sldChg>
      <pc:sldMasterChg chg="modSldLayout">
        <pc:chgData name="Merja Sjöblom" userId="060345d0-dca2-4d1a-8063-e605bcc71817" providerId="ADAL" clId="{D254D9C4-00D7-40DC-9A4B-1895DCB40067}" dt="2022-06-06T13:12:01.268" v="1813" actId="6549"/>
        <pc:sldMasterMkLst>
          <pc:docMk/>
          <pc:sldMasterMk cId="1103566798" sldId="2147483668"/>
        </pc:sldMasterMkLst>
        <pc:sldLayoutChg chg="modSp mod">
          <pc:chgData name="Merja Sjöblom" userId="060345d0-dca2-4d1a-8063-e605bcc71817" providerId="ADAL" clId="{D254D9C4-00D7-40DC-9A4B-1895DCB40067}" dt="2022-06-06T13:12:01.268" v="1813" actId="6549"/>
          <pc:sldLayoutMkLst>
            <pc:docMk/>
            <pc:sldMasterMk cId="1103566798" sldId="2147483668"/>
            <pc:sldLayoutMk cId="1934049763" sldId="2147483676"/>
          </pc:sldLayoutMkLst>
          <pc:spChg chg="mod">
            <ac:chgData name="Merja Sjöblom" userId="060345d0-dca2-4d1a-8063-e605bcc71817" providerId="ADAL" clId="{D254D9C4-00D7-40DC-9A4B-1895DCB40067}" dt="2022-06-06T13:12:01.268" v="1813" actId="6549"/>
            <ac:spMkLst>
              <pc:docMk/>
              <pc:sldMasterMk cId="1103566798" sldId="2147483668"/>
              <pc:sldLayoutMk cId="1934049763" sldId="2147483676"/>
              <ac:spMk id="18" creationId="{793B6D61-8EB0-4714-8868-289D73A4BE01}"/>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3A339B-EA81-48DD-B9CF-D852C2D236CE}" type="doc">
      <dgm:prSet loTypeId="urn:microsoft.com/office/officeart/2005/8/layout/vList5" loCatId="list" qsTypeId="urn:microsoft.com/office/officeart/2005/8/quickstyle/simple1" qsCatId="simple" csTypeId="urn:microsoft.com/office/officeart/2005/8/colors/accent4_2" csCatId="accent4" phldr="1"/>
      <dgm:spPr/>
      <dgm:t>
        <a:bodyPr/>
        <a:lstStyle/>
        <a:p>
          <a:endParaRPr lang="fi-FI"/>
        </a:p>
      </dgm:t>
    </dgm:pt>
    <dgm:pt modelId="{86D02D07-9156-4251-817E-A6C9393CC28E}">
      <dgm:prSet phldrT="[Teksti]" custT="1"/>
      <dgm:spPr/>
      <dgm:t>
        <a:bodyPr/>
        <a:lstStyle/>
        <a:p>
          <a:r>
            <a:rPr lang="fi-FI" sz="2400" dirty="0"/>
            <a:t>Nimi, ikä, ammatti</a:t>
          </a:r>
        </a:p>
      </dgm:t>
    </dgm:pt>
    <dgm:pt modelId="{9FFDD3F9-3EFD-47B0-AD2E-A42C9AEB2942}" type="parTrans" cxnId="{C1D93033-EBDB-4390-A9A0-A7BB1CD4E04C}">
      <dgm:prSet/>
      <dgm:spPr/>
      <dgm:t>
        <a:bodyPr/>
        <a:lstStyle/>
        <a:p>
          <a:endParaRPr lang="fi-FI"/>
        </a:p>
      </dgm:t>
    </dgm:pt>
    <dgm:pt modelId="{626F9E42-F721-4AEF-A3DD-3C341E883EBC}" type="sibTrans" cxnId="{C1D93033-EBDB-4390-A9A0-A7BB1CD4E04C}">
      <dgm:prSet/>
      <dgm:spPr/>
      <dgm:t>
        <a:bodyPr/>
        <a:lstStyle/>
        <a:p>
          <a:endParaRPr lang="fi-FI"/>
        </a:p>
      </dgm:t>
    </dgm:pt>
    <dgm:pt modelId="{5484968B-145A-4A7B-B200-CCD290B6ECF5}">
      <dgm:prSet phldrT="[Teksti]"/>
      <dgm:spPr/>
      <dgm:t>
        <a:bodyPr/>
        <a:lstStyle/>
        <a:p>
          <a:r>
            <a:rPr lang="fi-FI" dirty="0"/>
            <a:t>Antamalla asiakaspersoonallesi nimen ja lisää syvyyttä, kuten miettimällä mitä persoona tekee työkseen, keitä hänen perheeseensä kuuluu ja mitä hän harrastaa, auttaa sinua tutustumaan asiakkaaseesi entistäkin paremmin</a:t>
          </a:r>
        </a:p>
      </dgm:t>
    </dgm:pt>
    <dgm:pt modelId="{C4CAA79D-3280-4403-8235-084C473435FB}" type="parTrans" cxnId="{0033E0B5-4BBD-45B4-BB9D-045B9C018109}">
      <dgm:prSet/>
      <dgm:spPr/>
      <dgm:t>
        <a:bodyPr/>
        <a:lstStyle/>
        <a:p>
          <a:endParaRPr lang="fi-FI"/>
        </a:p>
      </dgm:t>
    </dgm:pt>
    <dgm:pt modelId="{1CFFA28B-9B07-45DD-BA5D-541624324930}" type="sibTrans" cxnId="{0033E0B5-4BBD-45B4-BB9D-045B9C018109}">
      <dgm:prSet/>
      <dgm:spPr/>
      <dgm:t>
        <a:bodyPr/>
        <a:lstStyle/>
        <a:p>
          <a:endParaRPr lang="fi-FI"/>
        </a:p>
      </dgm:t>
    </dgm:pt>
    <dgm:pt modelId="{00DBC249-EEDB-44FB-821A-03B35C32EAE0}">
      <dgm:prSet phldrT="[Teksti]" custT="1"/>
      <dgm:spPr/>
      <dgm:t>
        <a:bodyPr/>
        <a:lstStyle/>
        <a:p>
          <a:r>
            <a:rPr lang="fi-FI" sz="2400" dirty="0"/>
            <a:t>Asumismuoto, perheenjäsenet, sijainti</a:t>
          </a:r>
        </a:p>
      </dgm:t>
    </dgm:pt>
    <dgm:pt modelId="{0EB59C57-E737-4C17-81A2-387D439BC3AB}" type="parTrans" cxnId="{2DEC3720-39DF-4950-81B4-B76C7802F209}">
      <dgm:prSet/>
      <dgm:spPr/>
      <dgm:t>
        <a:bodyPr/>
        <a:lstStyle/>
        <a:p>
          <a:endParaRPr lang="fi-FI"/>
        </a:p>
      </dgm:t>
    </dgm:pt>
    <dgm:pt modelId="{CBE0E3DC-3B96-41D9-AA92-4420DF457F59}" type="sibTrans" cxnId="{2DEC3720-39DF-4950-81B4-B76C7802F209}">
      <dgm:prSet/>
      <dgm:spPr/>
      <dgm:t>
        <a:bodyPr/>
        <a:lstStyle/>
        <a:p>
          <a:endParaRPr lang="fi-FI"/>
        </a:p>
      </dgm:t>
    </dgm:pt>
    <dgm:pt modelId="{BAA42680-64BE-44FA-BCF5-C4C34303CEEE}">
      <dgm:prSet phldrT="[Teksti]"/>
      <dgm:spPr/>
      <dgm:t>
        <a:bodyPr/>
        <a:lstStyle/>
        <a:p>
          <a:r>
            <a:rPr lang="fi-FI" dirty="0"/>
            <a:t>Tekemällä asiakaspersoonan pystyt paremmin ymmärtämään asiakkaan motivaatioita sekä haasteita ja ymmärtämään millaisena he näkevät itsensä. Hyödyntämällä empatian keinoja lisäät asiakaslähtöisyyttä palveluissasi.</a:t>
          </a:r>
        </a:p>
      </dgm:t>
    </dgm:pt>
    <dgm:pt modelId="{10F41553-FF31-4F53-9707-644F81AA8FA8}" type="parTrans" cxnId="{2789D3E4-C445-40C5-BF53-22E42C946EFE}">
      <dgm:prSet/>
      <dgm:spPr/>
      <dgm:t>
        <a:bodyPr/>
        <a:lstStyle/>
        <a:p>
          <a:endParaRPr lang="fi-FI"/>
        </a:p>
      </dgm:t>
    </dgm:pt>
    <dgm:pt modelId="{0E3E5295-BC47-49A8-82A0-576D0A047E0D}" type="sibTrans" cxnId="{2789D3E4-C445-40C5-BF53-22E42C946EFE}">
      <dgm:prSet/>
      <dgm:spPr/>
      <dgm:t>
        <a:bodyPr/>
        <a:lstStyle/>
        <a:p>
          <a:endParaRPr lang="fi-FI"/>
        </a:p>
      </dgm:t>
    </dgm:pt>
    <dgm:pt modelId="{CF375E5F-D095-4209-B53C-B436D9C88348}">
      <dgm:prSet phldrT="[Teksti]" custT="1"/>
      <dgm:spPr/>
      <dgm:t>
        <a:bodyPr/>
        <a:lstStyle/>
        <a:p>
          <a:r>
            <a:rPr lang="fi-FI" sz="2400" dirty="0"/>
            <a:t>Persoonallisuus</a:t>
          </a:r>
        </a:p>
      </dgm:t>
    </dgm:pt>
    <dgm:pt modelId="{4BD4F2D6-37FD-48B8-BF71-044F6B1663EF}" type="parTrans" cxnId="{7FA63900-F174-4287-B589-BF0AE142539F}">
      <dgm:prSet/>
      <dgm:spPr/>
      <dgm:t>
        <a:bodyPr/>
        <a:lstStyle/>
        <a:p>
          <a:endParaRPr lang="fi-FI"/>
        </a:p>
      </dgm:t>
    </dgm:pt>
    <dgm:pt modelId="{546362E6-988F-4F70-982C-4B3E8E743BF0}" type="sibTrans" cxnId="{7FA63900-F174-4287-B589-BF0AE142539F}">
      <dgm:prSet/>
      <dgm:spPr/>
      <dgm:t>
        <a:bodyPr/>
        <a:lstStyle/>
        <a:p>
          <a:endParaRPr lang="fi-FI"/>
        </a:p>
      </dgm:t>
    </dgm:pt>
    <dgm:pt modelId="{626ADA1B-EAF6-44A8-A9D1-BE0496D11001}">
      <dgm:prSet phldrT="[Teksti]"/>
      <dgm:spPr/>
      <dgm:t>
        <a:bodyPr/>
        <a:lstStyle/>
        <a:p>
          <a:r>
            <a:rPr lang="fi-FI" dirty="0"/>
            <a:t>Voit lisätä asiakaspersoonaan lisää tietoa, jota sinulle selviää esimerkiksi asiakashaastattelujen tai yhteiskehittämisen merkeissä.</a:t>
          </a:r>
        </a:p>
      </dgm:t>
    </dgm:pt>
    <dgm:pt modelId="{47E2A2E5-2413-4DD6-971E-D97B9A1A6959}" type="parTrans" cxnId="{6B925F49-AF61-4F4C-9E56-F0E4D44FA6EF}">
      <dgm:prSet/>
      <dgm:spPr/>
      <dgm:t>
        <a:bodyPr/>
        <a:lstStyle/>
        <a:p>
          <a:endParaRPr lang="fi-FI"/>
        </a:p>
      </dgm:t>
    </dgm:pt>
    <dgm:pt modelId="{16CAEB5A-4B0F-43E3-A9F2-AD96584D3DFF}" type="sibTrans" cxnId="{6B925F49-AF61-4F4C-9E56-F0E4D44FA6EF}">
      <dgm:prSet/>
      <dgm:spPr/>
      <dgm:t>
        <a:bodyPr/>
        <a:lstStyle/>
        <a:p>
          <a:endParaRPr lang="fi-FI"/>
        </a:p>
      </dgm:t>
    </dgm:pt>
    <dgm:pt modelId="{464A56DC-F773-410E-8361-C80B6A15FF81}">
      <dgm:prSet phldrT="[Teksti]" custT="1"/>
      <dgm:spPr/>
      <dgm:t>
        <a:bodyPr/>
        <a:lstStyle/>
        <a:p>
          <a:r>
            <a:rPr lang="fi-FI" sz="2400" dirty="0"/>
            <a:t>Kiinnostuksen kohteet ja motivaatiot</a:t>
          </a:r>
        </a:p>
      </dgm:t>
    </dgm:pt>
    <dgm:pt modelId="{DF43BA5A-4AA8-41D9-AE76-C179A3756C4D}" type="parTrans" cxnId="{A11182B2-DBE5-4CFA-B982-6828B1420D39}">
      <dgm:prSet/>
      <dgm:spPr/>
      <dgm:t>
        <a:bodyPr/>
        <a:lstStyle/>
        <a:p>
          <a:endParaRPr lang="fi-FI"/>
        </a:p>
      </dgm:t>
    </dgm:pt>
    <dgm:pt modelId="{C34DC258-64AD-47A8-A3D6-94ECC1DA45FE}" type="sibTrans" cxnId="{A11182B2-DBE5-4CFA-B982-6828B1420D39}">
      <dgm:prSet/>
      <dgm:spPr/>
      <dgm:t>
        <a:bodyPr/>
        <a:lstStyle/>
        <a:p>
          <a:endParaRPr lang="fi-FI"/>
        </a:p>
      </dgm:t>
    </dgm:pt>
    <dgm:pt modelId="{43FA292F-5E44-4B67-800C-B7B08FEF29BC}">
      <dgm:prSet phldrT="[Teksti]"/>
      <dgm:spPr/>
      <dgm:t>
        <a:bodyPr/>
        <a:lstStyle/>
        <a:p>
          <a:r>
            <a:rPr lang="fi-FI" dirty="0"/>
            <a:t>Asiakaspersoona kehittyy ja sitä tulee päivittää tarpeen mukaan.</a:t>
          </a:r>
        </a:p>
      </dgm:t>
    </dgm:pt>
    <dgm:pt modelId="{CAC36E8C-1E32-4DC6-A94E-0F6A1D965AF9}" type="parTrans" cxnId="{C5BD87B3-6421-44CE-B246-ACCE988B45E9}">
      <dgm:prSet/>
      <dgm:spPr/>
      <dgm:t>
        <a:bodyPr/>
        <a:lstStyle/>
        <a:p>
          <a:endParaRPr lang="fi-FI"/>
        </a:p>
      </dgm:t>
    </dgm:pt>
    <dgm:pt modelId="{E0A00F2E-9DA2-426B-8230-62A7442D6471}" type="sibTrans" cxnId="{C5BD87B3-6421-44CE-B246-ACCE988B45E9}">
      <dgm:prSet/>
      <dgm:spPr/>
      <dgm:t>
        <a:bodyPr/>
        <a:lstStyle/>
        <a:p>
          <a:endParaRPr lang="fi-FI"/>
        </a:p>
      </dgm:t>
    </dgm:pt>
    <dgm:pt modelId="{E421CDCB-A54C-423E-BD04-73C3BC27E43C}">
      <dgm:prSet phldrT="[Teksti]" custT="1"/>
      <dgm:spPr/>
      <dgm:t>
        <a:bodyPr/>
        <a:lstStyle/>
        <a:p>
          <a:r>
            <a:rPr lang="fi-FI" sz="2400" dirty="0"/>
            <a:t>Haasteet</a:t>
          </a:r>
        </a:p>
      </dgm:t>
    </dgm:pt>
    <dgm:pt modelId="{1E45218B-4762-4F55-923A-8BE33451B92B}" type="parTrans" cxnId="{C4D60B0F-518E-4B96-B6F1-2ED6C270889B}">
      <dgm:prSet/>
      <dgm:spPr/>
      <dgm:t>
        <a:bodyPr/>
        <a:lstStyle/>
        <a:p>
          <a:endParaRPr lang="fi-FI"/>
        </a:p>
      </dgm:t>
    </dgm:pt>
    <dgm:pt modelId="{57B3CCB1-95DE-4552-ADB0-9E359B74302F}" type="sibTrans" cxnId="{C4D60B0F-518E-4B96-B6F1-2ED6C270889B}">
      <dgm:prSet/>
      <dgm:spPr/>
      <dgm:t>
        <a:bodyPr/>
        <a:lstStyle/>
        <a:p>
          <a:endParaRPr lang="fi-FI"/>
        </a:p>
      </dgm:t>
    </dgm:pt>
    <dgm:pt modelId="{EA97A70A-59C3-4C16-87FE-B71CFE33879F}">
      <dgm:prSet phldrT="[Teksti]"/>
      <dgm:spPr/>
      <dgm:t>
        <a:bodyPr/>
        <a:lstStyle/>
        <a:p>
          <a:r>
            <a:rPr lang="fi-FI"/>
            <a:t>Asiakaspersoonia voi ja on hyvä tehdä monia, mutta on tunnistettava ensisijainen asiakaspersoona, jolle palvelua ensisijaisesti tuotetaan.</a:t>
          </a:r>
          <a:endParaRPr lang="fi-FI" dirty="0"/>
        </a:p>
      </dgm:t>
    </dgm:pt>
    <dgm:pt modelId="{5D7069D0-E925-42E3-9E0E-6D6F7BF97D26}" type="parTrans" cxnId="{BABEC501-CFD2-4113-A202-42D503E5367B}">
      <dgm:prSet/>
      <dgm:spPr/>
      <dgm:t>
        <a:bodyPr/>
        <a:lstStyle/>
        <a:p>
          <a:endParaRPr lang="fi-FI"/>
        </a:p>
      </dgm:t>
    </dgm:pt>
    <dgm:pt modelId="{D10DFFF6-6C04-4CEA-87C8-D6947205C4F8}" type="sibTrans" cxnId="{BABEC501-CFD2-4113-A202-42D503E5367B}">
      <dgm:prSet/>
      <dgm:spPr/>
      <dgm:t>
        <a:bodyPr/>
        <a:lstStyle/>
        <a:p>
          <a:endParaRPr lang="fi-FI"/>
        </a:p>
      </dgm:t>
    </dgm:pt>
    <dgm:pt modelId="{69BFFD73-4698-4D8A-ACE0-EC32193DEE4E}" type="pres">
      <dgm:prSet presAssocID="{1E3A339B-EA81-48DD-B9CF-D852C2D236CE}" presName="Name0" presStyleCnt="0">
        <dgm:presLayoutVars>
          <dgm:dir/>
          <dgm:animLvl val="lvl"/>
          <dgm:resizeHandles val="exact"/>
        </dgm:presLayoutVars>
      </dgm:prSet>
      <dgm:spPr/>
    </dgm:pt>
    <dgm:pt modelId="{C09098C3-23E6-4EEC-AF7B-39BA7273E4C4}" type="pres">
      <dgm:prSet presAssocID="{86D02D07-9156-4251-817E-A6C9393CC28E}" presName="linNode" presStyleCnt="0"/>
      <dgm:spPr/>
    </dgm:pt>
    <dgm:pt modelId="{B9BB3EFC-A16D-4651-AA3E-6CDAE78F9B4E}" type="pres">
      <dgm:prSet presAssocID="{86D02D07-9156-4251-817E-A6C9393CC28E}" presName="parentText" presStyleLbl="node1" presStyleIdx="0" presStyleCnt="5" custScaleX="92888">
        <dgm:presLayoutVars>
          <dgm:chMax val="1"/>
          <dgm:bulletEnabled val="1"/>
        </dgm:presLayoutVars>
      </dgm:prSet>
      <dgm:spPr/>
    </dgm:pt>
    <dgm:pt modelId="{42151A48-545B-4C4B-B9CF-E85993AB2FEA}" type="pres">
      <dgm:prSet presAssocID="{86D02D07-9156-4251-817E-A6C9393CC28E}" presName="descendantText" presStyleLbl="alignAccFollowNode1" presStyleIdx="0" presStyleCnt="5">
        <dgm:presLayoutVars>
          <dgm:bulletEnabled val="1"/>
        </dgm:presLayoutVars>
      </dgm:prSet>
      <dgm:spPr/>
    </dgm:pt>
    <dgm:pt modelId="{68AB557B-BCC6-415F-9E43-D19619B726F0}" type="pres">
      <dgm:prSet presAssocID="{626F9E42-F721-4AEF-A3DD-3C341E883EBC}" presName="sp" presStyleCnt="0"/>
      <dgm:spPr/>
    </dgm:pt>
    <dgm:pt modelId="{A34F48BF-D566-4CB8-8B4D-6E8F8FA93E86}" type="pres">
      <dgm:prSet presAssocID="{00DBC249-EEDB-44FB-821A-03B35C32EAE0}" presName="linNode" presStyleCnt="0"/>
      <dgm:spPr/>
    </dgm:pt>
    <dgm:pt modelId="{A02EDCEF-49F3-454A-8A54-3993805C0D13}" type="pres">
      <dgm:prSet presAssocID="{00DBC249-EEDB-44FB-821A-03B35C32EAE0}" presName="parentText" presStyleLbl="node1" presStyleIdx="1" presStyleCnt="5" custScaleX="92888">
        <dgm:presLayoutVars>
          <dgm:chMax val="1"/>
          <dgm:bulletEnabled val="1"/>
        </dgm:presLayoutVars>
      </dgm:prSet>
      <dgm:spPr/>
    </dgm:pt>
    <dgm:pt modelId="{0B326A93-3495-4277-9642-9245951D2980}" type="pres">
      <dgm:prSet presAssocID="{00DBC249-EEDB-44FB-821A-03B35C32EAE0}" presName="descendantText" presStyleLbl="alignAccFollowNode1" presStyleIdx="1" presStyleCnt="5">
        <dgm:presLayoutVars>
          <dgm:bulletEnabled val="1"/>
        </dgm:presLayoutVars>
      </dgm:prSet>
      <dgm:spPr/>
    </dgm:pt>
    <dgm:pt modelId="{86620344-08CC-409A-B8D9-C4F5F0BF0291}" type="pres">
      <dgm:prSet presAssocID="{CBE0E3DC-3B96-41D9-AA92-4420DF457F59}" presName="sp" presStyleCnt="0"/>
      <dgm:spPr/>
    </dgm:pt>
    <dgm:pt modelId="{2A65C50B-C358-4CE5-A9AC-078D051205EA}" type="pres">
      <dgm:prSet presAssocID="{CF375E5F-D095-4209-B53C-B436D9C88348}" presName="linNode" presStyleCnt="0"/>
      <dgm:spPr/>
    </dgm:pt>
    <dgm:pt modelId="{956B416D-EF95-4FCB-97A5-F82F82053F1F}" type="pres">
      <dgm:prSet presAssocID="{CF375E5F-D095-4209-B53C-B436D9C88348}" presName="parentText" presStyleLbl="node1" presStyleIdx="2" presStyleCnt="5" custScaleX="92888">
        <dgm:presLayoutVars>
          <dgm:chMax val="1"/>
          <dgm:bulletEnabled val="1"/>
        </dgm:presLayoutVars>
      </dgm:prSet>
      <dgm:spPr/>
    </dgm:pt>
    <dgm:pt modelId="{BD199213-EEB4-4AC1-A27A-DD9033B4AD14}" type="pres">
      <dgm:prSet presAssocID="{CF375E5F-D095-4209-B53C-B436D9C88348}" presName="descendantText" presStyleLbl="alignAccFollowNode1" presStyleIdx="2" presStyleCnt="5">
        <dgm:presLayoutVars>
          <dgm:bulletEnabled val="1"/>
        </dgm:presLayoutVars>
      </dgm:prSet>
      <dgm:spPr/>
    </dgm:pt>
    <dgm:pt modelId="{D9E67251-F437-4338-A040-098C077F64DE}" type="pres">
      <dgm:prSet presAssocID="{546362E6-988F-4F70-982C-4B3E8E743BF0}" presName="sp" presStyleCnt="0"/>
      <dgm:spPr/>
    </dgm:pt>
    <dgm:pt modelId="{0AD45CFA-30F2-459B-B352-2B0EC79F43E6}" type="pres">
      <dgm:prSet presAssocID="{464A56DC-F773-410E-8361-C80B6A15FF81}" presName="linNode" presStyleCnt="0"/>
      <dgm:spPr/>
    </dgm:pt>
    <dgm:pt modelId="{E8702ACF-FF19-4C05-854B-6953AA2F7025}" type="pres">
      <dgm:prSet presAssocID="{464A56DC-F773-410E-8361-C80B6A15FF81}" presName="parentText" presStyleLbl="node1" presStyleIdx="3" presStyleCnt="5" custScaleX="92888">
        <dgm:presLayoutVars>
          <dgm:chMax val="1"/>
          <dgm:bulletEnabled val="1"/>
        </dgm:presLayoutVars>
      </dgm:prSet>
      <dgm:spPr/>
    </dgm:pt>
    <dgm:pt modelId="{1C31378C-0C3B-46CA-B965-81EF9D2B58F8}" type="pres">
      <dgm:prSet presAssocID="{464A56DC-F773-410E-8361-C80B6A15FF81}" presName="descendantText" presStyleLbl="alignAccFollowNode1" presStyleIdx="3" presStyleCnt="5">
        <dgm:presLayoutVars>
          <dgm:bulletEnabled val="1"/>
        </dgm:presLayoutVars>
      </dgm:prSet>
      <dgm:spPr/>
    </dgm:pt>
    <dgm:pt modelId="{F0768C1A-735E-40F9-A378-C44088DA0D7C}" type="pres">
      <dgm:prSet presAssocID="{C34DC258-64AD-47A8-A3D6-94ECC1DA45FE}" presName="sp" presStyleCnt="0"/>
      <dgm:spPr/>
    </dgm:pt>
    <dgm:pt modelId="{0D9BEDD0-1A0C-473D-B1BB-E73B7ECC24B4}" type="pres">
      <dgm:prSet presAssocID="{E421CDCB-A54C-423E-BD04-73C3BC27E43C}" presName="linNode" presStyleCnt="0"/>
      <dgm:spPr/>
    </dgm:pt>
    <dgm:pt modelId="{A3771CC1-9CAB-4BC0-9BEF-10389C5C1EE1}" type="pres">
      <dgm:prSet presAssocID="{E421CDCB-A54C-423E-BD04-73C3BC27E43C}" presName="parentText" presStyleLbl="node1" presStyleIdx="4" presStyleCnt="5" custScaleX="92888">
        <dgm:presLayoutVars>
          <dgm:chMax val="1"/>
          <dgm:bulletEnabled val="1"/>
        </dgm:presLayoutVars>
      </dgm:prSet>
      <dgm:spPr/>
    </dgm:pt>
    <dgm:pt modelId="{29E964A0-1F28-48B1-9C6E-77DED1159623}" type="pres">
      <dgm:prSet presAssocID="{E421CDCB-A54C-423E-BD04-73C3BC27E43C}" presName="descendantText" presStyleLbl="alignAccFollowNode1" presStyleIdx="4" presStyleCnt="5">
        <dgm:presLayoutVars>
          <dgm:bulletEnabled val="1"/>
        </dgm:presLayoutVars>
      </dgm:prSet>
      <dgm:spPr/>
    </dgm:pt>
  </dgm:ptLst>
  <dgm:cxnLst>
    <dgm:cxn modelId="{7FA63900-F174-4287-B589-BF0AE142539F}" srcId="{1E3A339B-EA81-48DD-B9CF-D852C2D236CE}" destId="{CF375E5F-D095-4209-B53C-B436D9C88348}" srcOrd="2" destOrd="0" parTransId="{4BD4F2D6-37FD-48B8-BF71-044F6B1663EF}" sibTransId="{546362E6-988F-4F70-982C-4B3E8E743BF0}"/>
    <dgm:cxn modelId="{BABEC501-CFD2-4113-A202-42D503E5367B}" srcId="{E421CDCB-A54C-423E-BD04-73C3BC27E43C}" destId="{EA97A70A-59C3-4C16-87FE-B71CFE33879F}" srcOrd="0" destOrd="0" parTransId="{5D7069D0-E925-42E3-9E0E-6D6F7BF97D26}" sibTransId="{D10DFFF6-6C04-4CEA-87C8-D6947205C4F8}"/>
    <dgm:cxn modelId="{C4D60B0F-518E-4B96-B6F1-2ED6C270889B}" srcId="{1E3A339B-EA81-48DD-B9CF-D852C2D236CE}" destId="{E421CDCB-A54C-423E-BD04-73C3BC27E43C}" srcOrd="4" destOrd="0" parTransId="{1E45218B-4762-4F55-923A-8BE33451B92B}" sibTransId="{57B3CCB1-95DE-4552-ADB0-9E359B74302F}"/>
    <dgm:cxn modelId="{10DF7518-BE0F-4EBC-A858-9E4E33727023}" type="presOf" srcId="{86D02D07-9156-4251-817E-A6C9393CC28E}" destId="{B9BB3EFC-A16D-4651-AA3E-6CDAE78F9B4E}" srcOrd="0" destOrd="0" presId="urn:microsoft.com/office/officeart/2005/8/layout/vList5"/>
    <dgm:cxn modelId="{2DEC3720-39DF-4950-81B4-B76C7802F209}" srcId="{1E3A339B-EA81-48DD-B9CF-D852C2D236CE}" destId="{00DBC249-EEDB-44FB-821A-03B35C32EAE0}" srcOrd="1" destOrd="0" parTransId="{0EB59C57-E737-4C17-81A2-387D439BC3AB}" sibTransId="{CBE0E3DC-3B96-41D9-AA92-4420DF457F59}"/>
    <dgm:cxn modelId="{C1D93033-EBDB-4390-A9A0-A7BB1CD4E04C}" srcId="{1E3A339B-EA81-48DD-B9CF-D852C2D236CE}" destId="{86D02D07-9156-4251-817E-A6C9393CC28E}" srcOrd="0" destOrd="0" parTransId="{9FFDD3F9-3EFD-47B0-AD2E-A42C9AEB2942}" sibTransId="{626F9E42-F721-4AEF-A3DD-3C341E883EBC}"/>
    <dgm:cxn modelId="{AB34A534-2020-4B17-83D5-6FF1DF890711}" type="presOf" srcId="{43FA292F-5E44-4B67-800C-B7B08FEF29BC}" destId="{1C31378C-0C3B-46CA-B965-81EF9D2B58F8}" srcOrd="0" destOrd="0" presId="urn:microsoft.com/office/officeart/2005/8/layout/vList5"/>
    <dgm:cxn modelId="{E8E68F3B-A9DA-407E-8F33-540D245AB614}" type="presOf" srcId="{BAA42680-64BE-44FA-BCF5-C4C34303CEEE}" destId="{0B326A93-3495-4277-9642-9245951D2980}" srcOrd="0" destOrd="0" presId="urn:microsoft.com/office/officeart/2005/8/layout/vList5"/>
    <dgm:cxn modelId="{2A7FA841-E4B2-4A43-B3D2-CF4CE0B65B39}" type="presOf" srcId="{464A56DC-F773-410E-8361-C80B6A15FF81}" destId="{E8702ACF-FF19-4C05-854B-6953AA2F7025}" srcOrd="0" destOrd="0" presId="urn:microsoft.com/office/officeart/2005/8/layout/vList5"/>
    <dgm:cxn modelId="{6B925F49-AF61-4F4C-9E56-F0E4D44FA6EF}" srcId="{CF375E5F-D095-4209-B53C-B436D9C88348}" destId="{626ADA1B-EAF6-44A8-A9D1-BE0496D11001}" srcOrd="0" destOrd="0" parTransId="{47E2A2E5-2413-4DD6-971E-D97B9A1A6959}" sibTransId="{16CAEB5A-4B0F-43E3-A9F2-AD96584D3DFF}"/>
    <dgm:cxn modelId="{DC25A554-CCA4-4CB0-BEF1-75D94148D96C}" type="presOf" srcId="{00DBC249-EEDB-44FB-821A-03B35C32EAE0}" destId="{A02EDCEF-49F3-454A-8A54-3993805C0D13}" srcOrd="0" destOrd="0" presId="urn:microsoft.com/office/officeart/2005/8/layout/vList5"/>
    <dgm:cxn modelId="{E0FEB489-273B-4FFF-99F4-7E918F96E8D2}" type="presOf" srcId="{1E3A339B-EA81-48DD-B9CF-D852C2D236CE}" destId="{69BFFD73-4698-4D8A-ACE0-EC32193DEE4E}" srcOrd="0" destOrd="0" presId="urn:microsoft.com/office/officeart/2005/8/layout/vList5"/>
    <dgm:cxn modelId="{9258108F-FD80-4DC6-B4F8-EAB4B20F5EA8}" type="presOf" srcId="{E421CDCB-A54C-423E-BD04-73C3BC27E43C}" destId="{A3771CC1-9CAB-4BC0-9BEF-10389C5C1EE1}" srcOrd="0" destOrd="0" presId="urn:microsoft.com/office/officeart/2005/8/layout/vList5"/>
    <dgm:cxn modelId="{4E54DCA4-38DB-4BF1-A6FD-59BA5D9C22AD}" type="presOf" srcId="{626ADA1B-EAF6-44A8-A9D1-BE0496D11001}" destId="{BD199213-EEB4-4AC1-A27A-DD9033B4AD14}" srcOrd="0" destOrd="0" presId="urn:microsoft.com/office/officeart/2005/8/layout/vList5"/>
    <dgm:cxn modelId="{A11182B2-DBE5-4CFA-B982-6828B1420D39}" srcId="{1E3A339B-EA81-48DD-B9CF-D852C2D236CE}" destId="{464A56DC-F773-410E-8361-C80B6A15FF81}" srcOrd="3" destOrd="0" parTransId="{DF43BA5A-4AA8-41D9-AE76-C179A3756C4D}" sibTransId="{C34DC258-64AD-47A8-A3D6-94ECC1DA45FE}"/>
    <dgm:cxn modelId="{C5BD87B3-6421-44CE-B246-ACCE988B45E9}" srcId="{464A56DC-F773-410E-8361-C80B6A15FF81}" destId="{43FA292F-5E44-4B67-800C-B7B08FEF29BC}" srcOrd="0" destOrd="0" parTransId="{CAC36E8C-1E32-4DC6-A94E-0F6A1D965AF9}" sibTransId="{E0A00F2E-9DA2-426B-8230-62A7442D6471}"/>
    <dgm:cxn modelId="{0033E0B5-4BBD-45B4-BB9D-045B9C018109}" srcId="{86D02D07-9156-4251-817E-A6C9393CC28E}" destId="{5484968B-145A-4A7B-B200-CCD290B6ECF5}" srcOrd="0" destOrd="0" parTransId="{C4CAA79D-3280-4403-8235-084C473435FB}" sibTransId="{1CFFA28B-9B07-45DD-BA5D-541624324930}"/>
    <dgm:cxn modelId="{37B48AB8-3DC0-4415-A3AD-D80955468812}" type="presOf" srcId="{CF375E5F-D095-4209-B53C-B436D9C88348}" destId="{956B416D-EF95-4FCB-97A5-F82F82053F1F}" srcOrd="0" destOrd="0" presId="urn:microsoft.com/office/officeart/2005/8/layout/vList5"/>
    <dgm:cxn modelId="{B56C68C1-C577-44B7-8945-89AE246BED0A}" type="presOf" srcId="{5484968B-145A-4A7B-B200-CCD290B6ECF5}" destId="{42151A48-545B-4C4B-B9CF-E85993AB2FEA}" srcOrd="0" destOrd="0" presId="urn:microsoft.com/office/officeart/2005/8/layout/vList5"/>
    <dgm:cxn modelId="{E9D72DE3-0940-48C8-B550-236417808F06}" type="presOf" srcId="{EA97A70A-59C3-4C16-87FE-B71CFE33879F}" destId="{29E964A0-1F28-48B1-9C6E-77DED1159623}" srcOrd="0" destOrd="0" presId="urn:microsoft.com/office/officeart/2005/8/layout/vList5"/>
    <dgm:cxn modelId="{2789D3E4-C445-40C5-BF53-22E42C946EFE}" srcId="{00DBC249-EEDB-44FB-821A-03B35C32EAE0}" destId="{BAA42680-64BE-44FA-BCF5-C4C34303CEEE}" srcOrd="0" destOrd="0" parTransId="{10F41553-FF31-4F53-9707-644F81AA8FA8}" sibTransId="{0E3E5295-BC47-49A8-82A0-576D0A047E0D}"/>
    <dgm:cxn modelId="{ED5A1CAB-54C2-4BBC-A6E7-5B67317AB54B}" type="presParOf" srcId="{69BFFD73-4698-4D8A-ACE0-EC32193DEE4E}" destId="{C09098C3-23E6-4EEC-AF7B-39BA7273E4C4}" srcOrd="0" destOrd="0" presId="urn:microsoft.com/office/officeart/2005/8/layout/vList5"/>
    <dgm:cxn modelId="{2D145C3F-6964-4BC3-9DE6-A1B8516000CF}" type="presParOf" srcId="{C09098C3-23E6-4EEC-AF7B-39BA7273E4C4}" destId="{B9BB3EFC-A16D-4651-AA3E-6CDAE78F9B4E}" srcOrd="0" destOrd="0" presId="urn:microsoft.com/office/officeart/2005/8/layout/vList5"/>
    <dgm:cxn modelId="{11891C61-F09D-4AD1-BB7A-6F301CDA8A1A}" type="presParOf" srcId="{C09098C3-23E6-4EEC-AF7B-39BA7273E4C4}" destId="{42151A48-545B-4C4B-B9CF-E85993AB2FEA}" srcOrd="1" destOrd="0" presId="urn:microsoft.com/office/officeart/2005/8/layout/vList5"/>
    <dgm:cxn modelId="{84BBF860-4A46-48E0-9C16-02D4C5E2AAA8}" type="presParOf" srcId="{69BFFD73-4698-4D8A-ACE0-EC32193DEE4E}" destId="{68AB557B-BCC6-415F-9E43-D19619B726F0}" srcOrd="1" destOrd="0" presId="urn:microsoft.com/office/officeart/2005/8/layout/vList5"/>
    <dgm:cxn modelId="{5808AEF4-71D3-4CC0-BB59-C2532A1A2BBA}" type="presParOf" srcId="{69BFFD73-4698-4D8A-ACE0-EC32193DEE4E}" destId="{A34F48BF-D566-4CB8-8B4D-6E8F8FA93E86}" srcOrd="2" destOrd="0" presId="urn:microsoft.com/office/officeart/2005/8/layout/vList5"/>
    <dgm:cxn modelId="{93910F5F-EED6-4215-BC52-88E5866562AB}" type="presParOf" srcId="{A34F48BF-D566-4CB8-8B4D-6E8F8FA93E86}" destId="{A02EDCEF-49F3-454A-8A54-3993805C0D13}" srcOrd="0" destOrd="0" presId="urn:microsoft.com/office/officeart/2005/8/layout/vList5"/>
    <dgm:cxn modelId="{4BC69270-D560-4779-BC14-211FBFD03D6B}" type="presParOf" srcId="{A34F48BF-D566-4CB8-8B4D-6E8F8FA93E86}" destId="{0B326A93-3495-4277-9642-9245951D2980}" srcOrd="1" destOrd="0" presId="urn:microsoft.com/office/officeart/2005/8/layout/vList5"/>
    <dgm:cxn modelId="{D971FD24-3B21-4FCC-9742-82B424BB567E}" type="presParOf" srcId="{69BFFD73-4698-4D8A-ACE0-EC32193DEE4E}" destId="{86620344-08CC-409A-B8D9-C4F5F0BF0291}" srcOrd="3" destOrd="0" presId="urn:microsoft.com/office/officeart/2005/8/layout/vList5"/>
    <dgm:cxn modelId="{95DC3803-64B5-451C-AE79-D8E2959BB918}" type="presParOf" srcId="{69BFFD73-4698-4D8A-ACE0-EC32193DEE4E}" destId="{2A65C50B-C358-4CE5-A9AC-078D051205EA}" srcOrd="4" destOrd="0" presId="urn:microsoft.com/office/officeart/2005/8/layout/vList5"/>
    <dgm:cxn modelId="{6735B94A-FE7A-4538-878F-3763E258491A}" type="presParOf" srcId="{2A65C50B-C358-4CE5-A9AC-078D051205EA}" destId="{956B416D-EF95-4FCB-97A5-F82F82053F1F}" srcOrd="0" destOrd="0" presId="urn:microsoft.com/office/officeart/2005/8/layout/vList5"/>
    <dgm:cxn modelId="{D3EFA123-9276-4093-BEEB-3392792D3E1A}" type="presParOf" srcId="{2A65C50B-C358-4CE5-A9AC-078D051205EA}" destId="{BD199213-EEB4-4AC1-A27A-DD9033B4AD14}" srcOrd="1" destOrd="0" presId="urn:microsoft.com/office/officeart/2005/8/layout/vList5"/>
    <dgm:cxn modelId="{EFE7475A-9AE4-4899-9A49-C7ED48E42E12}" type="presParOf" srcId="{69BFFD73-4698-4D8A-ACE0-EC32193DEE4E}" destId="{D9E67251-F437-4338-A040-098C077F64DE}" srcOrd="5" destOrd="0" presId="urn:microsoft.com/office/officeart/2005/8/layout/vList5"/>
    <dgm:cxn modelId="{86A0EF2F-CA17-42D6-8CF2-03DBAC121AB0}" type="presParOf" srcId="{69BFFD73-4698-4D8A-ACE0-EC32193DEE4E}" destId="{0AD45CFA-30F2-459B-B352-2B0EC79F43E6}" srcOrd="6" destOrd="0" presId="urn:microsoft.com/office/officeart/2005/8/layout/vList5"/>
    <dgm:cxn modelId="{CA5EF603-1FBD-4696-8A36-87744142E0B0}" type="presParOf" srcId="{0AD45CFA-30F2-459B-B352-2B0EC79F43E6}" destId="{E8702ACF-FF19-4C05-854B-6953AA2F7025}" srcOrd="0" destOrd="0" presId="urn:microsoft.com/office/officeart/2005/8/layout/vList5"/>
    <dgm:cxn modelId="{592FCDF5-3044-4FC6-90D4-107BE2E64D4A}" type="presParOf" srcId="{0AD45CFA-30F2-459B-B352-2B0EC79F43E6}" destId="{1C31378C-0C3B-46CA-B965-81EF9D2B58F8}" srcOrd="1" destOrd="0" presId="urn:microsoft.com/office/officeart/2005/8/layout/vList5"/>
    <dgm:cxn modelId="{EC5D544B-B8A8-41DB-A2A0-B3E14A2E1ADA}" type="presParOf" srcId="{69BFFD73-4698-4D8A-ACE0-EC32193DEE4E}" destId="{F0768C1A-735E-40F9-A378-C44088DA0D7C}" srcOrd="7" destOrd="0" presId="urn:microsoft.com/office/officeart/2005/8/layout/vList5"/>
    <dgm:cxn modelId="{175B4FA0-303C-4414-8A86-F78114E102C0}" type="presParOf" srcId="{69BFFD73-4698-4D8A-ACE0-EC32193DEE4E}" destId="{0D9BEDD0-1A0C-473D-B1BB-E73B7ECC24B4}" srcOrd="8" destOrd="0" presId="urn:microsoft.com/office/officeart/2005/8/layout/vList5"/>
    <dgm:cxn modelId="{B78ADFDF-A9EE-4C75-878D-1070CA9F084C}" type="presParOf" srcId="{0D9BEDD0-1A0C-473D-B1BB-E73B7ECC24B4}" destId="{A3771CC1-9CAB-4BC0-9BEF-10389C5C1EE1}" srcOrd="0" destOrd="0" presId="urn:microsoft.com/office/officeart/2005/8/layout/vList5"/>
    <dgm:cxn modelId="{3945BF68-130C-450F-B88E-76D37427AB2C}" type="presParOf" srcId="{0D9BEDD0-1A0C-473D-B1BB-E73B7ECC24B4}" destId="{29E964A0-1F28-48B1-9C6E-77DED115962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3A339B-EA81-48DD-B9CF-D852C2D236CE}" type="doc">
      <dgm:prSet loTypeId="urn:microsoft.com/office/officeart/2005/8/layout/vList5" loCatId="list" qsTypeId="urn:microsoft.com/office/officeart/2005/8/quickstyle/simple1" qsCatId="simple" csTypeId="urn:microsoft.com/office/officeart/2005/8/colors/accent4_2" csCatId="accent4" phldr="1"/>
      <dgm:spPr/>
      <dgm:t>
        <a:bodyPr/>
        <a:lstStyle/>
        <a:p>
          <a:endParaRPr lang="fi-FI"/>
        </a:p>
      </dgm:t>
    </dgm:pt>
    <dgm:pt modelId="{86D02D07-9156-4251-817E-A6C9393CC28E}">
      <dgm:prSet phldrT="[Teksti]" custT="1"/>
      <dgm:spPr/>
      <dgm:t>
        <a:bodyPr/>
        <a:lstStyle/>
        <a:p>
          <a:r>
            <a:rPr lang="fi-FI" sz="2400" dirty="0"/>
            <a:t>Nimi, ikä, ammatti</a:t>
          </a:r>
        </a:p>
      </dgm:t>
    </dgm:pt>
    <dgm:pt modelId="{9FFDD3F9-3EFD-47B0-AD2E-A42C9AEB2942}" type="parTrans" cxnId="{C1D93033-EBDB-4390-A9A0-A7BB1CD4E04C}">
      <dgm:prSet/>
      <dgm:spPr/>
      <dgm:t>
        <a:bodyPr/>
        <a:lstStyle/>
        <a:p>
          <a:endParaRPr lang="fi-FI"/>
        </a:p>
      </dgm:t>
    </dgm:pt>
    <dgm:pt modelId="{626F9E42-F721-4AEF-A3DD-3C341E883EBC}" type="sibTrans" cxnId="{C1D93033-EBDB-4390-A9A0-A7BB1CD4E04C}">
      <dgm:prSet/>
      <dgm:spPr/>
      <dgm:t>
        <a:bodyPr/>
        <a:lstStyle/>
        <a:p>
          <a:endParaRPr lang="fi-FI"/>
        </a:p>
      </dgm:t>
    </dgm:pt>
    <dgm:pt modelId="{5484968B-145A-4A7B-B200-CCD290B6ECF5}">
      <dgm:prSet phldrT="[Teksti]"/>
      <dgm:spPr/>
      <dgm:t>
        <a:bodyPr/>
        <a:lstStyle/>
        <a:p>
          <a:r>
            <a:rPr lang="fi-FI"/>
            <a:t>Jenni, 38, talousasiantuntija</a:t>
          </a:r>
          <a:endParaRPr lang="fi-FI" dirty="0"/>
        </a:p>
      </dgm:t>
    </dgm:pt>
    <dgm:pt modelId="{C4CAA79D-3280-4403-8235-084C473435FB}" type="parTrans" cxnId="{0033E0B5-4BBD-45B4-BB9D-045B9C018109}">
      <dgm:prSet/>
      <dgm:spPr/>
      <dgm:t>
        <a:bodyPr/>
        <a:lstStyle/>
        <a:p>
          <a:endParaRPr lang="fi-FI"/>
        </a:p>
      </dgm:t>
    </dgm:pt>
    <dgm:pt modelId="{1CFFA28B-9B07-45DD-BA5D-541624324930}" type="sibTrans" cxnId="{0033E0B5-4BBD-45B4-BB9D-045B9C018109}">
      <dgm:prSet/>
      <dgm:spPr/>
      <dgm:t>
        <a:bodyPr/>
        <a:lstStyle/>
        <a:p>
          <a:endParaRPr lang="fi-FI"/>
        </a:p>
      </dgm:t>
    </dgm:pt>
    <dgm:pt modelId="{00DBC249-EEDB-44FB-821A-03B35C32EAE0}">
      <dgm:prSet phldrT="[Teksti]" custT="1"/>
      <dgm:spPr/>
      <dgm:t>
        <a:bodyPr/>
        <a:lstStyle/>
        <a:p>
          <a:r>
            <a:rPr lang="fi-FI" sz="2400" dirty="0"/>
            <a:t>Asumismuoto, perheenjäsenet, sijainti</a:t>
          </a:r>
        </a:p>
      </dgm:t>
    </dgm:pt>
    <dgm:pt modelId="{0EB59C57-E737-4C17-81A2-387D439BC3AB}" type="parTrans" cxnId="{2DEC3720-39DF-4950-81B4-B76C7802F209}">
      <dgm:prSet/>
      <dgm:spPr/>
      <dgm:t>
        <a:bodyPr/>
        <a:lstStyle/>
        <a:p>
          <a:endParaRPr lang="fi-FI"/>
        </a:p>
      </dgm:t>
    </dgm:pt>
    <dgm:pt modelId="{CBE0E3DC-3B96-41D9-AA92-4420DF457F59}" type="sibTrans" cxnId="{2DEC3720-39DF-4950-81B4-B76C7802F209}">
      <dgm:prSet/>
      <dgm:spPr/>
      <dgm:t>
        <a:bodyPr/>
        <a:lstStyle/>
        <a:p>
          <a:endParaRPr lang="fi-FI"/>
        </a:p>
      </dgm:t>
    </dgm:pt>
    <dgm:pt modelId="{BAA42680-64BE-44FA-BCF5-C4C34303CEEE}">
      <dgm:prSet phldrT="[Teksti]"/>
      <dgm:spPr/>
      <dgm:t>
        <a:bodyPr/>
        <a:lstStyle/>
        <a:p>
          <a:r>
            <a:rPr lang="fi-FI"/>
            <a:t>Rivitaloasunto Espoossa</a:t>
          </a:r>
          <a:endParaRPr lang="fi-FI" dirty="0"/>
        </a:p>
      </dgm:t>
    </dgm:pt>
    <dgm:pt modelId="{10F41553-FF31-4F53-9707-644F81AA8FA8}" type="parTrans" cxnId="{2789D3E4-C445-40C5-BF53-22E42C946EFE}">
      <dgm:prSet/>
      <dgm:spPr/>
      <dgm:t>
        <a:bodyPr/>
        <a:lstStyle/>
        <a:p>
          <a:endParaRPr lang="fi-FI"/>
        </a:p>
      </dgm:t>
    </dgm:pt>
    <dgm:pt modelId="{0E3E5295-BC47-49A8-82A0-576D0A047E0D}" type="sibTrans" cxnId="{2789D3E4-C445-40C5-BF53-22E42C946EFE}">
      <dgm:prSet/>
      <dgm:spPr/>
      <dgm:t>
        <a:bodyPr/>
        <a:lstStyle/>
        <a:p>
          <a:endParaRPr lang="fi-FI"/>
        </a:p>
      </dgm:t>
    </dgm:pt>
    <dgm:pt modelId="{CF375E5F-D095-4209-B53C-B436D9C88348}">
      <dgm:prSet phldrT="[Teksti]" custT="1"/>
      <dgm:spPr/>
      <dgm:t>
        <a:bodyPr/>
        <a:lstStyle/>
        <a:p>
          <a:r>
            <a:rPr lang="fi-FI" sz="2400" dirty="0"/>
            <a:t>Persoonallisuus</a:t>
          </a:r>
        </a:p>
      </dgm:t>
    </dgm:pt>
    <dgm:pt modelId="{4BD4F2D6-37FD-48B8-BF71-044F6B1663EF}" type="parTrans" cxnId="{7FA63900-F174-4287-B589-BF0AE142539F}">
      <dgm:prSet/>
      <dgm:spPr/>
      <dgm:t>
        <a:bodyPr/>
        <a:lstStyle/>
        <a:p>
          <a:endParaRPr lang="fi-FI"/>
        </a:p>
      </dgm:t>
    </dgm:pt>
    <dgm:pt modelId="{546362E6-988F-4F70-982C-4B3E8E743BF0}" type="sibTrans" cxnId="{7FA63900-F174-4287-B589-BF0AE142539F}">
      <dgm:prSet/>
      <dgm:spPr/>
      <dgm:t>
        <a:bodyPr/>
        <a:lstStyle/>
        <a:p>
          <a:endParaRPr lang="fi-FI"/>
        </a:p>
      </dgm:t>
    </dgm:pt>
    <dgm:pt modelId="{626ADA1B-EAF6-44A8-A9D1-BE0496D11001}">
      <dgm:prSet phldrT="[Teksti]"/>
      <dgm:spPr/>
      <dgm:t>
        <a:bodyPr/>
        <a:lstStyle/>
        <a:p>
          <a:r>
            <a:rPr lang="fi-FI"/>
            <a:t>Toimelias, aktiivinen, urheilullinen, välittävä, eläinrakas, luonnonläheinen</a:t>
          </a:r>
          <a:endParaRPr lang="fi-FI" dirty="0"/>
        </a:p>
      </dgm:t>
    </dgm:pt>
    <dgm:pt modelId="{47E2A2E5-2413-4DD6-971E-D97B9A1A6959}" type="parTrans" cxnId="{6B925F49-AF61-4F4C-9E56-F0E4D44FA6EF}">
      <dgm:prSet/>
      <dgm:spPr/>
      <dgm:t>
        <a:bodyPr/>
        <a:lstStyle/>
        <a:p>
          <a:endParaRPr lang="fi-FI"/>
        </a:p>
      </dgm:t>
    </dgm:pt>
    <dgm:pt modelId="{16CAEB5A-4B0F-43E3-A9F2-AD96584D3DFF}" type="sibTrans" cxnId="{6B925F49-AF61-4F4C-9E56-F0E4D44FA6EF}">
      <dgm:prSet/>
      <dgm:spPr/>
      <dgm:t>
        <a:bodyPr/>
        <a:lstStyle/>
        <a:p>
          <a:endParaRPr lang="fi-FI"/>
        </a:p>
      </dgm:t>
    </dgm:pt>
    <dgm:pt modelId="{464A56DC-F773-410E-8361-C80B6A15FF81}">
      <dgm:prSet phldrT="[Teksti]" custT="1"/>
      <dgm:spPr/>
      <dgm:t>
        <a:bodyPr/>
        <a:lstStyle/>
        <a:p>
          <a:r>
            <a:rPr lang="fi-FI" sz="2400" dirty="0"/>
            <a:t>Kiinnostuksen kohteet ja motivaatiot</a:t>
          </a:r>
        </a:p>
      </dgm:t>
    </dgm:pt>
    <dgm:pt modelId="{DF43BA5A-4AA8-41D9-AE76-C179A3756C4D}" type="parTrans" cxnId="{A11182B2-DBE5-4CFA-B982-6828B1420D39}">
      <dgm:prSet/>
      <dgm:spPr/>
      <dgm:t>
        <a:bodyPr/>
        <a:lstStyle/>
        <a:p>
          <a:endParaRPr lang="fi-FI"/>
        </a:p>
      </dgm:t>
    </dgm:pt>
    <dgm:pt modelId="{C34DC258-64AD-47A8-A3D6-94ECC1DA45FE}" type="sibTrans" cxnId="{A11182B2-DBE5-4CFA-B982-6828B1420D39}">
      <dgm:prSet/>
      <dgm:spPr/>
      <dgm:t>
        <a:bodyPr/>
        <a:lstStyle/>
        <a:p>
          <a:endParaRPr lang="fi-FI"/>
        </a:p>
      </dgm:t>
    </dgm:pt>
    <dgm:pt modelId="{43FA292F-5E44-4B67-800C-B7B08FEF29BC}">
      <dgm:prSet phldrT="[Teksti]"/>
      <dgm:spPr/>
      <dgm:t>
        <a:bodyPr/>
        <a:lstStyle/>
        <a:p>
          <a:r>
            <a:rPr lang="fi-FI" dirty="0"/>
            <a:t>Perheen hyvinvointi ja yhteinen aika, sisustaminen, taloudesta huolehtiminen, asuntosijoittaminen</a:t>
          </a:r>
        </a:p>
      </dgm:t>
    </dgm:pt>
    <dgm:pt modelId="{CAC36E8C-1E32-4DC6-A94E-0F6A1D965AF9}" type="parTrans" cxnId="{C5BD87B3-6421-44CE-B246-ACCE988B45E9}">
      <dgm:prSet/>
      <dgm:spPr/>
      <dgm:t>
        <a:bodyPr/>
        <a:lstStyle/>
        <a:p>
          <a:endParaRPr lang="fi-FI"/>
        </a:p>
      </dgm:t>
    </dgm:pt>
    <dgm:pt modelId="{E0A00F2E-9DA2-426B-8230-62A7442D6471}" type="sibTrans" cxnId="{C5BD87B3-6421-44CE-B246-ACCE988B45E9}">
      <dgm:prSet/>
      <dgm:spPr/>
      <dgm:t>
        <a:bodyPr/>
        <a:lstStyle/>
        <a:p>
          <a:endParaRPr lang="fi-FI"/>
        </a:p>
      </dgm:t>
    </dgm:pt>
    <dgm:pt modelId="{E421CDCB-A54C-423E-BD04-73C3BC27E43C}">
      <dgm:prSet phldrT="[Teksti]" custT="1"/>
      <dgm:spPr/>
      <dgm:t>
        <a:bodyPr/>
        <a:lstStyle/>
        <a:p>
          <a:r>
            <a:rPr lang="fi-FI" sz="2400" dirty="0"/>
            <a:t>Haasteet</a:t>
          </a:r>
        </a:p>
      </dgm:t>
    </dgm:pt>
    <dgm:pt modelId="{1E45218B-4762-4F55-923A-8BE33451B92B}" type="parTrans" cxnId="{C4D60B0F-518E-4B96-B6F1-2ED6C270889B}">
      <dgm:prSet/>
      <dgm:spPr/>
      <dgm:t>
        <a:bodyPr/>
        <a:lstStyle/>
        <a:p>
          <a:endParaRPr lang="fi-FI"/>
        </a:p>
      </dgm:t>
    </dgm:pt>
    <dgm:pt modelId="{57B3CCB1-95DE-4552-ADB0-9E359B74302F}" type="sibTrans" cxnId="{C4D60B0F-518E-4B96-B6F1-2ED6C270889B}">
      <dgm:prSet/>
      <dgm:spPr/>
      <dgm:t>
        <a:bodyPr/>
        <a:lstStyle/>
        <a:p>
          <a:endParaRPr lang="fi-FI"/>
        </a:p>
      </dgm:t>
    </dgm:pt>
    <dgm:pt modelId="{EA97A70A-59C3-4C16-87FE-B71CFE33879F}">
      <dgm:prSet phldrT="[Teksti]"/>
      <dgm:spPr/>
      <dgm:t>
        <a:bodyPr/>
        <a:lstStyle/>
        <a:p>
          <a:r>
            <a:rPr lang="fi-FI" dirty="0"/>
            <a:t>Kiireinen työ ja pitkä työmatka, lasten menot ja aikataulut vievät aikaa</a:t>
          </a:r>
        </a:p>
      </dgm:t>
    </dgm:pt>
    <dgm:pt modelId="{5D7069D0-E925-42E3-9E0E-6D6F7BF97D26}" type="parTrans" cxnId="{BABEC501-CFD2-4113-A202-42D503E5367B}">
      <dgm:prSet/>
      <dgm:spPr/>
      <dgm:t>
        <a:bodyPr/>
        <a:lstStyle/>
        <a:p>
          <a:endParaRPr lang="fi-FI"/>
        </a:p>
      </dgm:t>
    </dgm:pt>
    <dgm:pt modelId="{D10DFFF6-6C04-4CEA-87C8-D6947205C4F8}" type="sibTrans" cxnId="{BABEC501-CFD2-4113-A202-42D503E5367B}">
      <dgm:prSet/>
      <dgm:spPr/>
      <dgm:t>
        <a:bodyPr/>
        <a:lstStyle/>
        <a:p>
          <a:endParaRPr lang="fi-FI"/>
        </a:p>
      </dgm:t>
    </dgm:pt>
    <dgm:pt modelId="{4FEE3C93-AB84-485B-AFD7-EF48631575F0}">
      <dgm:prSet/>
      <dgm:spPr/>
      <dgm:t>
        <a:bodyPr/>
        <a:lstStyle/>
        <a:p>
          <a:r>
            <a:rPr lang="fi-FI"/>
            <a:t>Perheessä puoliso ja kaksi lasta sekä koira</a:t>
          </a:r>
        </a:p>
      </dgm:t>
    </dgm:pt>
    <dgm:pt modelId="{139EE89A-85EF-4685-BFA6-5859854883AD}" type="parTrans" cxnId="{5BEE6C63-5055-4C9F-BF5B-8A20F3560754}">
      <dgm:prSet/>
      <dgm:spPr/>
      <dgm:t>
        <a:bodyPr/>
        <a:lstStyle/>
        <a:p>
          <a:endParaRPr lang="fi-FI"/>
        </a:p>
      </dgm:t>
    </dgm:pt>
    <dgm:pt modelId="{58E82540-1B07-45A6-9A4F-8C7CEFCF9E5D}" type="sibTrans" cxnId="{5BEE6C63-5055-4C9F-BF5B-8A20F3560754}">
      <dgm:prSet/>
      <dgm:spPr/>
      <dgm:t>
        <a:bodyPr/>
        <a:lstStyle/>
        <a:p>
          <a:endParaRPr lang="fi-FI"/>
        </a:p>
      </dgm:t>
    </dgm:pt>
    <dgm:pt modelId="{69BFFD73-4698-4D8A-ACE0-EC32193DEE4E}" type="pres">
      <dgm:prSet presAssocID="{1E3A339B-EA81-48DD-B9CF-D852C2D236CE}" presName="Name0" presStyleCnt="0">
        <dgm:presLayoutVars>
          <dgm:dir/>
          <dgm:animLvl val="lvl"/>
          <dgm:resizeHandles val="exact"/>
        </dgm:presLayoutVars>
      </dgm:prSet>
      <dgm:spPr/>
    </dgm:pt>
    <dgm:pt modelId="{C09098C3-23E6-4EEC-AF7B-39BA7273E4C4}" type="pres">
      <dgm:prSet presAssocID="{86D02D07-9156-4251-817E-A6C9393CC28E}" presName="linNode" presStyleCnt="0"/>
      <dgm:spPr/>
    </dgm:pt>
    <dgm:pt modelId="{B9BB3EFC-A16D-4651-AA3E-6CDAE78F9B4E}" type="pres">
      <dgm:prSet presAssocID="{86D02D07-9156-4251-817E-A6C9393CC28E}" presName="parentText" presStyleLbl="node1" presStyleIdx="0" presStyleCnt="5" custScaleX="92888">
        <dgm:presLayoutVars>
          <dgm:chMax val="1"/>
          <dgm:bulletEnabled val="1"/>
        </dgm:presLayoutVars>
      </dgm:prSet>
      <dgm:spPr/>
    </dgm:pt>
    <dgm:pt modelId="{42151A48-545B-4C4B-B9CF-E85993AB2FEA}" type="pres">
      <dgm:prSet presAssocID="{86D02D07-9156-4251-817E-A6C9393CC28E}" presName="descendantText" presStyleLbl="alignAccFollowNode1" presStyleIdx="0" presStyleCnt="5">
        <dgm:presLayoutVars>
          <dgm:bulletEnabled val="1"/>
        </dgm:presLayoutVars>
      </dgm:prSet>
      <dgm:spPr/>
    </dgm:pt>
    <dgm:pt modelId="{68AB557B-BCC6-415F-9E43-D19619B726F0}" type="pres">
      <dgm:prSet presAssocID="{626F9E42-F721-4AEF-A3DD-3C341E883EBC}" presName="sp" presStyleCnt="0"/>
      <dgm:spPr/>
    </dgm:pt>
    <dgm:pt modelId="{A34F48BF-D566-4CB8-8B4D-6E8F8FA93E86}" type="pres">
      <dgm:prSet presAssocID="{00DBC249-EEDB-44FB-821A-03B35C32EAE0}" presName="linNode" presStyleCnt="0"/>
      <dgm:spPr/>
    </dgm:pt>
    <dgm:pt modelId="{A02EDCEF-49F3-454A-8A54-3993805C0D13}" type="pres">
      <dgm:prSet presAssocID="{00DBC249-EEDB-44FB-821A-03B35C32EAE0}" presName="parentText" presStyleLbl="node1" presStyleIdx="1" presStyleCnt="5" custScaleX="92888">
        <dgm:presLayoutVars>
          <dgm:chMax val="1"/>
          <dgm:bulletEnabled val="1"/>
        </dgm:presLayoutVars>
      </dgm:prSet>
      <dgm:spPr/>
    </dgm:pt>
    <dgm:pt modelId="{0B326A93-3495-4277-9642-9245951D2980}" type="pres">
      <dgm:prSet presAssocID="{00DBC249-EEDB-44FB-821A-03B35C32EAE0}" presName="descendantText" presStyleLbl="alignAccFollowNode1" presStyleIdx="1" presStyleCnt="5">
        <dgm:presLayoutVars>
          <dgm:bulletEnabled val="1"/>
        </dgm:presLayoutVars>
      </dgm:prSet>
      <dgm:spPr/>
    </dgm:pt>
    <dgm:pt modelId="{86620344-08CC-409A-B8D9-C4F5F0BF0291}" type="pres">
      <dgm:prSet presAssocID="{CBE0E3DC-3B96-41D9-AA92-4420DF457F59}" presName="sp" presStyleCnt="0"/>
      <dgm:spPr/>
    </dgm:pt>
    <dgm:pt modelId="{2A65C50B-C358-4CE5-A9AC-078D051205EA}" type="pres">
      <dgm:prSet presAssocID="{CF375E5F-D095-4209-B53C-B436D9C88348}" presName="linNode" presStyleCnt="0"/>
      <dgm:spPr/>
    </dgm:pt>
    <dgm:pt modelId="{956B416D-EF95-4FCB-97A5-F82F82053F1F}" type="pres">
      <dgm:prSet presAssocID="{CF375E5F-D095-4209-B53C-B436D9C88348}" presName="parentText" presStyleLbl="node1" presStyleIdx="2" presStyleCnt="5" custScaleX="92888">
        <dgm:presLayoutVars>
          <dgm:chMax val="1"/>
          <dgm:bulletEnabled val="1"/>
        </dgm:presLayoutVars>
      </dgm:prSet>
      <dgm:spPr/>
    </dgm:pt>
    <dgm:pt modelId="{BD199213-EEB4-4AC1-A27A-DD9033B4AD14}" type="pres">
      <dgm:prSet presAssocID="{CF375E5F-D095-4209-B53C-B436D9C88348}" presName="descendantText" presStyleLbl="alignAccFollowNode1" presStyleIdx="2" presStyleCnt="5">
        <dgm:presLayoutVars>
          <dgm:bulletEnabled val="1"/>
        </dgm:presLayoutVars>
      </dgm:prSet>
      <dgm:spPr/>
    </dgm:pt>
    <dgm:pt modelId="{D9E67251-F437-4338-A040-098C077F64DE}" type="pres">
      <dgm:prSet presAssocID="{546362E6-988F-4F70-982C-4B3E8E743BF0}" presName="sp" presStyleCnt="0"/>
      <dgm:spPr/>
    </dgm:pt>
    <dgm:pt modelId="{0AD45CFA-30F2-459B-B352-2B0EC79F43E6}" type="pres">
      <dgm:prSet presAssocID="{464A56DC-F773-410E-8361-C80B6A15FF81}" presName="linNode" presStyleCnt="0"/>
      <dgm:spPr/>
    </dgm:pt>
    <dgm:pt modelId="{E8702ACF-FF19-4C05-854B-6953AA2F7025}" type="pres">
      <dgm:prSet presAssocID="{464A56DC-F773-410E-8361-C80B6A15FF81}" presName="parentText" presStyleLbl="node1" presStyleIdx="3" presStyleCnt="5" custScaleX="92888">
        <dgm:presLayoutVars>
          <dgm:chMax val="1"/>
          <dgm:bulletEnabled val="1"/>
        </dgm:presLayoutVars>
      </dgm:prSet>
      <dgm:spPr/>
    </dgm:pt>
    <dgm:pt modelId="{1C31378C-0C3B-46CA-B965-81EF9D2B58F8}" type="pres">
      <dgm:prSet presAssocID="{464A56DC-F773-410E-8361-C80B6A15FF81}" presName="descendantText" presStyleLbl="alignAccFollowNode1" presStyleIdx="3" presStyleCnt="5">
        <dgm:presLayoutVars>
          <dgm:bulletEnabled val="1"/>
        </dgm:presLayoutVars>
      </dgm:prSet>
      <dgm:spPr/>
    </dgm:pt>
    <dgm:pt modelId="{F0768C1A-735E-40F9-A378-C44088DA0D7C}" type="pres">
      <dgm:prSet presAssocID="{C34DC258-64AD-47A8-A3D6-94ECC1DA45FE}" presName="sp" presStyleCnt="0"/>
      <dgm:spPr/>
    </dgm:pt>
    <dgm:pt modelId="{0D9BEDD0-1A0C-473D-B1BB-E73B7ECC24B4}" type="pres">
      <dgm:prSet presAssocID="{E421CDCB-A54C-423E-BD04-73C3BC27E43C}" presName="linNode" presStyleCnt="0"/>
      <dgm:spPr/>
    </dgm:pt>
    <dgm:pt modelId="{A3771CC1-9CAB-4BC0-9BEF-10389C5C1EE1}" type="pres">
      <dgm:prSet presAssocID="{E421CDCB-A54C-423E-BD04-73C3BC27E43C}" presName="parentText" presStyleLbl="node1" presStyleIdx="4" presStyleCnt="5" custScaleX="92888">
        <dgm:presLayoutVars>
          <dgm:chMax val="1"/>
          <dgm:bulletEnabled val="1"/>
        </dgm:presLayoutVars>
      </dgm:prSet>
      <dgm:spPr/>
    </dgm:pt>
    <dgm:pt modelId="{29E964A0-1F28-48B1-9C6E-77DED1159623}" type="pres">
      <dgm:prSet presAssocID="{E421CDCB-A54C-423E-BD04-73C3BC27E43C}" presName="descendantText" presStyleLbl="alignAccFollowNode1" presStyleIdx="4" presStyleCnt="5">
        <dgm:presLayoutVars>
          <dgm:bulletEnabled val="1"/>
        </dgm:presLayoutVars>
      </dgm:prSet>
      <dgm:spPr/>
    </dgm:pt>
  </dgm:ptLst>
  <dgm:cxnLst>
    <dgm:cxn modelId="{7FA63900-F174-4287-B589-BF0AE142539F}" srcId="{1E3A339B-EA81-48DD-B9CF-D852C2D236CE}" destId="{CF375E5F-D095-4209-B53C-B436D9C88348}" srcOrd="2" destOrd="0" parTransId="{4BD4F2D6-37FD-48B8-BF71-044F6B1663EF}" sibTransId="{546362E6-988F-4F70-982C-4B3E8E743BF0}"/>
    <dgm:cxn modelId="{BABEC501-CFD2-4113-A202-42D503E5367B}" srcId="{E421CDCB-A54C-423E-BD04-73C3BC27E43C}" destId="{EA97A70A-59C3-4C16-87FE-B71CFE33879F}" srcOrd="0" destOrd="0" parTransId="{5D7069D0-E925-42E3-9E0E-6D6F7BF97D26}" sibTransId="{D10DFFF6-6C04-4CEA-87C8-D6947205C4F8}"/>
    <dgm:cxn modelId="{C4D60B0F-518E-4B96-B6F1-2ED6C270889B}" srcId="{1E3A339B-EA81-48DD-B9CF-D852C2D236CE}" destId="{E421CDCB-A54C-423E-BD04-73C3BC27E43C}" srcOrd="4" destOrd="0" parTransId="{1E45218B-4762-4F55-923A-8BE33451B92B}" sibTransId="{57B3CCB1-95DE-4552-ADB0-9E359B74302F}"/>
    <dgm:cxn modelId="{10DF7518-BE0F-4EBC-A858-9E4E33727023}" type="presOf" srcId="{86D02D07-9156-4251-817E-A6C9393CC28E}" destId="{B9BB3EFC-A16D-4651-AA3E-6CDAE78F9B4E}" srcOrd="0" destOrd="0" presId="urn:microsoft.com/office/officeart/2005/8/layout/vList5"/>
    <dgm:cxn modelId="{2DEC3720-39DF-4950-81B4-B76C7802F209}" srcId="{1E3A339B-EA81-48DD-B9CF-D852C2D236CE}" destId="{00DBC249-EEDB-44FB-821A-03B35C32EAE0}" srcOrd="1" destOrd="0" parTransId="{0EB59C57-E737-4C17-81A2-387D439BC3AB}" sibTransId="{CBE0E3DC-3B96-41D9-AA92-4420DF457F59}"/>
    <dgm:cxn modelId="{C1D93033-EBDB-4390-A9A0-A7BB1CD4E04C}" srcId="{1E3A339B-EA81-48DD-B9CF-D852C2D236CE}" destId="{86D02D07-9156-4251-817E-A6C9393CC28E}" srcOrd="0" destOrd="0" parTransId="{9FFDD3F9-3EFD-47B0-AD2E-A42C9AEB2942}" sibTransId="{626F9E42-F721-4AEF-A3DD-3C341E883EBC}"/>
    <dgm:cxn modelId="{AB34A534-2020-4B17-83D5-6FF1DF890711}" type="presOf" srcId="{43FA292F-5E44-4B67-800C-B7B08FEF29BC}" destId="{1C31378C-0C3B-46CA-B965-81EF9D2B58F8}" srcOrd="0" destOrd="0" presId="urn:microsoft.com/office/officeart/2005/8/layout/vList5"/>
    <dgm:cxn modelId="{E8E68F3B-A9DA-407E-8F33-540D245AB614}" type="presOf" srcId="{BAA42680-64BE-44FA-BCF5-C4C34303CEEE}" destId="{0B326A93-3495-4277-9642-9245951D2980}" srcOrd="0" destOrd="0" presId="urn:microsoft.com/office/officeart/2005/8/layout/vList5"/>
    <dgm:cxn modelId="{2A7FA841-E4B2-4A43-B3D2-CF4CE0B65B39}" type="presOf" srcId="{464A56DC-F773-410E-8361-C80B6A15FF81}" destId="{E8702ACF-FF19-4C05-854B-6953AA2F7025}" srcOrd="0" destOrd="0" presId="urn:microsoft.com/office/officeart/2005/8/layout/vList5"/>
    <dgm:cxn modelId="{5BEE6C63-5055-4C9F-BF5B-8A20F3560754}" srcId="{00DBC249-EEDB-44FB-821A-03B35C32EAE0}" destId="{4FEE3C93-AB84-485B-AFD7-EF48631575F0}" srcOrd="1" destOrd="0" parTransId="{139EE89A-85EF-4685-BFA6-5859854883AD}" sibTransId="{58E82540-1B07-45A6-9A4F-8C7CEFCF9E5D}"/>
    <dgm:cxn modelId="{6B925F49-AF61-4F4C-9E56-F0E4D44FA6EF}" srcId="{CF375E5F-D095-4209-B53C-B436D9C88348}" destId="{626ADA1B-EAF6-44A8-A9D1-BE0496D11001}" srcOrd="0" destOrd="0" parTransId="{47E2A2E5-2413-4DD6-971E-D97B9A1A6959}" sibTransId="{16CAEB5A-4B0F-43E3-A9F2-AD96584D3DFF}"/>
    <dgm:cxn modelId="{DC25A554-CCA4-4CB0-BEF1-75D94148D96C}" type="presOf" srcId="{00DBC249-EEDB-44FB-821A-03B35C32EAE0}" destId="{A02EDCEF-49F3-454A-8A54-3993805C0D13}" srcOrd="0" destOrd="0" presId="urn:microsoft.com/office/officeart/2005/8/layout/vList5"/>
    <dgm:cxn modelId="{E0FEB489-273B-4FFF-99F4-7E918F96E8D2}" type="presOf" srcId="{1E3A339B-EA81-48DD-B9CF-D852C2D236CE}" destId="{69BFFD73-4698-4D8A-ACE0-EC32193DEE4E}" srcOrd="0" destOrd="0" presId="urn:microsoft.com/office/officeart/2005/8/layout/vList5"/>
    <dgm:cxn modelId="{434E678C-8B64-40C9-BEBC-DE7F4E73BD94}" type="presOf" srcId="{4FEE3C93-AB84-485B-AFD7-EF48631575F0}" destId="{0B326A93-3495-4277-9642-9245951D2980}" srcOrd="0" destOrd="1" presId="urn:microsoft.com/office/officeart/2005/8/layout/vList5"/>
    <dgm:cxn modelId="{9258108F-FD80-4DC6-B4F8-EAB4B20F5EA8}" type="presOf" srcId="{E421CDCB-A54C-423E-BD04-73C3BC27E43C}" destId="{A3771CC1-9CAB-4BC0-9BEF-10389C5C1EE1}" srcOrd="0" destOrd="0" presId="urn:microsoft.com/office/officeart/2005/8/layout/vList5"/>
    <dgm:cxn modelId="{4E54DCA4-38DB-4BF1-A6FD-59BA5D9C22AD}" type="presOf" srcId="{626ADA1B-EAF6-44A8-A9D1-BE0496D11001}" destId="{BD199213-EEB4-4AC1-A27A-DD9033B4AD14}" srcOrd="0" destOrd="0" presId="urn:microsoft.com/office/officeart/2005/8/layout/vList5"/>
    <dgm:cxn modelId="{A11182B2-DBE5-4CFA-B982-6828B1420D39}" srcId="{1E3A339B-EA81-48DD-B9CF-D852C2D236CE}" destId="{464A56DC-F773-410E-8361-C80B6A15FF81}" srcOrd="3" destOrd="0" parTransId="{DF43BA5A-4AA8-41D9-AE76-C179A3756C4D}" sibTransId="{C34DC258-64AD-47A8-A3D6-94ECC1DA45FE}"/>
    <dgm:cxn modelId="{C5BD87B3-6421-44CE-B246-ACCE988B45E9}" srcId="{464A56DC-F773-410E-8361-C80B6A15FF81}" destId="{43FA292F-5E44-4B67-800C-B7B08FEF29BC}" srcOrd="0" destOrd="0" parTransId="{CAC36E8C-1E32-4DC6-A94E-0F6A1D965AF9}" sibTransId="{E0A00F2E-9DA2-426B-8230-62A7442D6471}"/>
    <dgm:cxn modelId="{0033E0B5-4BBD-45B4-BB9D-045B9C018109}" srcId="{86D02D07-9156-4251-817E-A6C9393CC28E}" destId="{5484968B-145A-4A7B-B200-CCD290B6ECF5}" srcOrd="0" destOrd="0" parTransId="{C4CAA79D-3280-4403-8235-084C473435FB}" sibTransId="{1CFFA28B-9B07-45DD-BA5D-541624324930}"/>
    <dgm:cxn modelId="{37B48AB8-3DC0-4415-A3AD-D80955468812}" type="presOf" srcId="{CF375E5F-D095-4209-B53C-B436D9C88348}" destId="{956B416D-EF95-4FCB-97A5-F82F82053F1F}" srcOrd="0" destOrd="0" presId="urn:microsoft.com/office/officeart/2005/8/layout/vList5"/>
    <dgm:cxn modelId="{B56C68C1-C577-44B7-8945-89AE246BED0A}" type="presOf" srcId="{5484968B-145A-4A7B-B200-CCD290B6ECF5}" destId="{42151A48-545B-4C4B-B9CF-E85993AB2FEA}" srcOrd="0" destOrd="0" presId="urn:microsoft.com/office/officeart/2005/8/layout/vList5"/>
    <dgm:cxn modelId="{E9D72DE3-0940-48C8-B550-236417808F06}" type="presOf" srcId="{EA97A70A-59C3-4C16-87FE-B71CFE33879F}" destId="{29E964A0-1F28-48B1-9C6E-77DED1159623}" srcOrd="0" destOrd="0" presId="urn:microsoft.com/office/officeart/2005/8/layout/vList5"/>
    <dgm:cxn modelId="{2789D3E4-C445-40C5-BF53-22E42C946EFE}" srcId="{00DBC249-EEDB-44FB-821A-03B35C32EAE0}" destId="{BAA42680-64BE-44FA-BCF5-C4C34303CEEE}" srcOrd="0" destOrd="0" parTransId="{10F41553-FF31-4F53-9707-644F81AA8FA8}" sibTransId="{0E3E5295-BC47-49A8-82A0-576D0A047E0D}"/>
    <dgm:cxn modelId="{ED5A1CAB-54C2-4BBC-A6E7-5B67317AB54B}" type="presParOf" srcId="{69BFFD73-4698-4D8A-ACE0-EC32193DEE4E}" destId="{C09098C3-23E6-4EEC-AF7B-39BA7273E4C4}" srcOrd="0" destOrd="0" presId="urn:microsoft.com/office/officeart/2005/8/layout/vList5"/>
    <dgm:cxn modelId="{2D145C3F-6964-4BC3-9DE6-A1B8516000CF}" type="presParOf" srcId="{C09098C3-23E6-4EEC-AF7B-39BA7273E4C4}" destId="{B9BB3EFC-A16D-4651-AA3E-6CDAE78F9B4E}" srcOrd="0" destOrd="0" presId="urn:microsoft.com/office/officeart/2005/8/layout/vList5"/>
    <dgm:cxn modelId="{11891C61-F09D-4AD1-BB7A-6F301CDA8A1A}" type="presParOf" srcId="{C09098C3-23E6-4EEC-AF7B-39BA7273E4C4}" destId="{42151A48-545B-4C4B-B9CF-E85993AB2FEA}" srcOrd="1" destOrd="0" presId="urn:microsoft.com/office/officeart/2005/8/layout/vList5"/>
    <dgm:cxn modelId="{84BBF860-4A46-48E0-9C16-02D4C5E2AAA8}" type="presParOf" srcId="{69BFFD73-4698-4D8A-ACE0-EC32193DEE4E}" destId="{68AB557B-BCC6-415F-9E43-D19619B726F0}" srcOrd="1" destOrd="0" presId="urn:microsoft.com/office/officeart/2005/8/layout/vList5"/>
    <dgm:cxn modelId="{5808AEF4-71D3-4CC0-BB59-C2532A1A2BBA}" type="presParOf" srcId="{69BFFD73-4698-4D8A-ACE0-EC32193DEE4E}" destId="{A34F48BF-D566-4CB8-8B4D-6E8F8FA93E86}" srcOrd="2" destOrd="0" presId="urn:microsoft.com/office/officeart/2005/8/layout/vList5"/>
    <dgm:cxn modelId="{93910F5F-EED6-4215-BC52-88E5866562AB}" type="presParOf" srcId="{A34F48BF-D566-4CB8-8B4D-6E8F8FA93E86}" destId="{A02EDCEF-49F3-454A-8A54-3993805C0D13}" srcOrd="0" destOrd="0" presId="urn:microsoft.com/office/officeart/2005/8/layout/vList5"/>
    <dgm:cxn modelId="{4BC69270-D560-4779-BC14-211FBFD03D6B}" type="presParOf" srcId="{A34F48BF-D566-4CB8-8B4D-6E8F8FA93E86}" destId="{0B326A93-3495-4277-9642-9245951D2980}" srcOrd="1" destOrd="0" presId="urn:microsoft.com/office/officeart/2005/8/layout/vList5"/>
    <dgm:cxn modelId="{D971FD24-3B21-4FCC-9742-82B424BB567E}" type="presParOf" srcId="{69BFFD73-4698-4D8A-ACE0-EC32193DEE4E}" destId="{86620344-08CC-409A-B8D9-C4F5F0BF0291}" srcOrd="3" destOrd="0" presId="urn:microsoft.com/office/officeart/2005/8/layout/vList5"/>
    <dgm:cxn modelId="{95DC3803-64B5-451C-AE79-D8E2959BB918}" type="presParOf" srcId="{69BFFD73-4698-4D8A-ACE0-EC32193DEE4E}" destId="{2A65C50B-C358-4CE5-A9AC-078D051205EA}" srcOrd="4" destOrd="0" presId="urn:microsoft.com/office/officeart/2005/8/layout/vList5"/>
    <dgm:cxn modelId="{6735B94A-FE7A-4538-878F-3763E258491A}" type="presParOf" srcId="{2A65C50B-C358-4CE5-A9AC-078D051205EA}" destId="{956B416D-EF95-4FCB-97A5-F82F82053F1F}" srcOrd="0" destOrd="0" presId="urn:microsoft.com/office/officeart/2005/8/layout/vList5"/>
    <dgm:cxn modelId="{D3EFA123-9276-4093-BEEB-3392792D3E1A}" type="presParOf" srcId="{2A65C50B-C358-4CE5-A9AC-078D051205EA}" destId="{BD199213-EEB4-4AC1-A27A-DD9033B4AD14}" srcOrd="1" destOrd="0" presId="urn:microsoft.com/office/officeart/2005/8/layout/vList5"/>
    <dgm:cxn modelId="{EFE7475A-9AE4-4899-9A49-C7ED48E42E12}" type="presParOf" srcId="{69BFFD73-4698-4D8A-ACE0-EC32193DEE4E}" destId="{D9E67251-F437-4338-A040-098C077F64DE}" srcOrd="5" destOrd="0" presId="urn:microsoft.com/office/officeart/2005/8/layout/vList5"/>
    <dgm:cxn modelId="{86A0EF2F-CA17-42D6-8CF2-03DBAC121AB0}" type="presParOf" srcId="{69BFFD73-4698-4D8A-ACE0-EC32193DEE4E}" destId="{0AD45CFA-30F2-459B-B352-2B0EC79F43E6}" srcOrd="6" destOrd="0" presId="urn:microsoft.com/office/officeart/2005/8/layout/vList5"/>
    <dgm:cxn modelId="{CA5EF603-1FBD-4696-8A36-87744142E0B0}" type="presParOf" srcId="{0AD45CFA-30F2-459B-B352-2B0EC79F43E6}" destId="{E8702ACF-FF19-4C05-854B-6953AA2F7025}" srcOrd="0" destOrd="0" presId="urn:microsoft.com/office/officeart/2005/8/layout/vList5"/>
    <dgm:cxn modelId="{592FCDF5-3044-4FC6-90D4-107BE2E64D4A}" type="presParOf" srcId="{0AD45CFA-30F2-459B-B352-2B0EC79F43E6}" destId="{1C31378C-0C3B-46CA-B965-81EF9D2B58F8}" srcOrd="1" destOrd="0" presId="urn:microsoft.com/office/officeart/2005/8/layout/vList5"/>
    <dgm:cxn modelId="{EC5D544B-B8A8-41DB-A2A0-B3E14A2E1ADA}" type="presParOf" srcId="{69BFFD73-4698-4D8A-ACE0-EC32193DEE4E}" destId="{F0768C1A-735E-40F9-A378-C44088DA0D7C}" srcOrd="7" destOrd="0" presId="urn:microsoft.com/office/officeart/2005/8/layout/vList5"/>
    <dgm:cxn modelId="{175B4FA0-303C-4414-8A86-F78114E102C0}" type="presParOf" srcId="{69BFFD73-4698-4D8A-ACE0-EC32193DEE4E}" destId="{0D9BEDD0-1A0C-473D-B1BB-E73B7ECC24B4}" srcOrd="8" destOrd="0" presId="urn:microsoft.com/office/officeart/2005/8/layout/vList5"/>
    <dgm:cxn modelId="{B78ADFDF-A9EE-4C75-878D-1070CA9F084C}" type="presParOf" srcId="{0D9BEDD0-1A0C-473D-B1BB-E73B7ECC24B4}" destId="{A3771CC1-9CAB-4BC0-9BEF-10389C5C1EE1}" srcOrd="0" destOrd="0" presId="urn:microsoft.com/office/officeart/2005/8/layout/vList5"/>
    <dgm:cxn modelId="{3945BF68-130C-450F-B88E-76D37427AB2C}" type="presParOf" srcId="{0D9BEDD0-1A0C-473D-B1BB-E73B7ECC24B4}" destId="{29E964A0-1F28-48B1-9C6E-77DED115962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51A48-545B-4C4B-B9CF-E85993AB2FEA}">
      <dsp:nvSpPr>
        <dsp:cNvPr id="0" name=""/>
        <dsp:cNvSpPr/>
      </dsp:nvSpPr>
      <dsp:spPr>
        <a:xfrm rot="5400000">
          <a:off x="6525777" y="-2835351"/>
          <a:ext cx="758987" cy="6623777"/>
        </a:xfrm>
        <a:prstGeom prst="round2Same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i-FI" sz="1400" kern="1200" dirty="0"/>
            <a:t>Antamalla asiakaspersoonallesi nimen ja lisää syvyyttä, kuten miettimällä mitä persoona tekee työkseen, keitä hänen perheeseensä kuuluu ja mitä hän harrastaa, auttaa sinua tutustumaan asiakkaaseesi entistäkin paremmin</a:t>
          </a:r>
        </a:p>
      </dsp:txBody>
      <dsp:txXfrm rot="-5400000">
        <a:off x="3593383" y="134094"/>
        <a:ext cx="6586726" cy="684885"/>
      </dsp:txXfrm>
    </dsp:sp>
    <dsp:sp modelId="{B9BB3EFC-A16D-4651-AA3E-6CDAE78F9B4E}">
      <dsp:nvSpPr>
        <dsp:cNvPr id="0" name=""/>
        <dsp:cNvSpPr/>
      </dsp:nvSpPr>
      <dsp:spPr>
        <a:xfrm>
          <a:off x="132492" y="2169"/>
          <a:ext cx="3460890" cy="9487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i-FI" sz="2400" kern="1200" dirty="0"/>
            <a:t>Nimi, ikä, ammatti</a:t>
          </a:r>
        </a:p>
      </dsp:txBody>
      <dsp:txXfrm>
        <a:off x="178805" y="48482"/>
        <a:ext cx="3368264" cy="856108"/>
      </dsp:txXfrm>
    </dsp:sp>
    <dsp:sp modelId="{0B326A93-3495-4277-9642-9245951D2980}">
      <dsp:nvSpPr>
        <dsp:cNvPr id="0" name=""/>
        <dsp:cNvSpPr/>
      </dsp:nvSpPr>
      <dsp:spPr>
        <a:xfrm rot="5400000">
          <a:off x="6525777" y="-1839180"/>
          <a:ext cx="758987" cy="6623777"/>
        </a:xfrm>
        <a:prstGeom prst="round2Same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i-FI" sz="1400" kern="1200" dirty="0"/>
            <a:t>Tekemällä asiakaspersoonan pystyt paremmin ymmärtämään asiakkaan motivaatioita sekä haasteita ja ymmärtämään millaisena he näkevät itsensä. Hyödyntämällä empatian keinoja lisäät asiakaslähtöisyyttä palveluissasi.</a:t>
          </a:r>
        </a:p>
      </dsp:txBody>
      <dsp:txXfrm rot="-5400000">
        <a:off x="3593383" y="1130265"/>
        <a:ext cx="6586726" cy="684885"/>
      </dsp:txXfrm>
    </dsp:sp>
    <dsp:sp modelId="{A02EDCEF-49F3-454A-8A54-3993805C0D13}">
      <dsp:nvSpPr>
        <dsp:cNvPr id="0" name=""/>
        <dsp:cNvSpPr/>
      </dsp:nvSpPr>
      <dsp:spPr>
        <a:xfrm>
          <a:off x="132492" y="998341"/>
          <a:ext cx="3460890" cy="9487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i-FI" sz="2400" kern="1200" dirty="0"/>
            <a:t>Asumismuoto, perheenjäsenet, sijainti</a:t>
          </a:r>
        </a:p>
      </dsp:txBody>
      <dsp:txXfrm>
        <a:off x="178805" y="1044654"/>
        <a:ext cx="3368264" cy="856108"/>
      </dsp:txXfrm>
    </dsp:sp>
    <dsp:sp modelId="{BD199213-EEB4-4AC1-A27A-DD9033B4AD14}">
      <dsp:nvSpPr>
        <dsp:cNvPr id="0" name=""/>
        <dsp:cNvSpPr/>
      </dsp:nvSpPr>
      <dsp:spPr>
        <a:xfrm rot="5400000">
          <a:off x="6525777" y="-843008"/>
          <a:ext cx="758987" cy="6623777"/>
        </a:xfrm>
        <a:prstGeom prst="round2Same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i-FI" sz="1400" kern="1200" dirty="0"/>
            <a:t>Voit lisätä asiakaspersoonaan lisää tietoa, jota sinulle selviää esimerkiksi asiakashaastattelujen tai yhteiskehittämisen merkeissä.</a:t>
          </a:r>
        </a:p>
      </dsp:txBody>
      <dsp:txXfrm rot="-5400000">
        <a:off x="3593383" y="2126437"/>
        <a:ext cx="6586726" cy="684885"/>
      </dsp:txXfrm>
    </dsp:sp>
    <dsp:sp modelId="{956B416D-EF95-4FCB-97A5-F82F82053F1F}">
      <dsp:nvSpPr>
        <dsp:cNvPr id="0" name=""/>
        <dsp:cNvSpPr/>
      </dsp:nvSpPr>
      <dsp:spPr>
        <a:xfrm>
          <a:off x="132492" y="1994512"/>
          <a:ext cx="3460890" cy="9487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i-FI" sz="2400" kern="1200" dirty="0"/>
            <a:t>Persoonallisuus</a:t>
          </a:r>
        </a:p>
      </dsp:txBody>
      <dsp:txXfrm>
        <a:off x="178805" y="2040825"/>
        <a:ext cx="3368264" cy="856108"/>
      </dsp:txXfrm>
    </dsp:sp>
    <dsp:sp modelId="{1C31378C-0C3B-46CA-B965-81EF9D2B58F8}">
      <dsp:nvSpPr>
        <dsp:cNvPr id="0" name=""/>
        <dsp:cNvSpPr/>
      </dsp:nvSpPr>
      <dsp:spPr>
        <a:xfrm rot="5400000">
          <a:off x="6525777" y="153162"/>
          <a:ext cx="758987" cy="6623777"/>
        </a:xfrm>
        <a:prstGeom prst="round2Same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i-FI" sz="1400" kern="1200" dirty="0"/>
            <a:t>Asiakaspersoona kehittyy ja sitä tulee päivittää tarpeen mukaan.</a:t>
          </a:r>
        </a:p>
      </dsp:txBody>
      <dsp:txXfrm rot="-5400000">
        <a:off x="3593383" y="3122608"/>
        <a:ext cx="6586726" cy="684885"/>
      </dsp:txXfrm>
    </dsp:sp>
    <dsp:sp modelId="{E8702ACF-FF19-4C05-854B-6953AA2F7025}">
      <dsp:nvSpPr>
        <dsp:cNvPr id="0" name=""/>
        <dsp:cNvSpPr/>
      </dsp:nvSpPr>
      <dsp:spPr>
        <a:xfrm>
          <a:off x="132492" y="2990684"/>
          <a:ext cx="3460890" cy="9487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i-FI" sz="2400" kern="1200" dirty="0"/>
            <a:t>Kiinnostuksen kohteet ja motivaatiot</a:t>
          </a:r>
        </a:p>
      </dsp:txBody>
      <dsp:txXfrm>
        <a:off x="178805" y="3036997"/>
        <a:ext cx="3368264" cy="856108"/>
      </dsp:txXfrm>
    </dsp:sp>
    <dsp:sp modelId="{29E964A0-1F28-48B1-9C6E-77DED1159623}">
      <dsp:nvSpPr>
        <dsp:cNvPr id="0" name=""/>
        <dsp:cNvSpPr/>
      </dsp:nvSpPr>
      <dsp:spPr>
        <a:xfrm rot="5400000">
          <a:off x="6525777" y="1149334"/>
          <a:ext cx="758987" cy="6623777"/>
        </a:xfrm>
        <a:prstGeom prst="round2Same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i-FI" sz="1400" kern="1200"/>
            <a:t>Asiakaspersoonia voi ja on hyvä tehdä monia, mutta on tunnistettava ensisijainen asiakaspersoona, jolle palvelua ensisijaisesti tuotetaan.</a:t>
          </a:r>
          <a:endParaRPr lang="fi-FI" sz="1400" kern="1200" dirty="0"/>
        </a:p>
      </dsp:txBody>
      <dsp:txXfrm rot="-5400000">
        <a:off x="3593383" y="4118780"/>
        <a:ext cx="6586726" cy="684885"/>
      </dsp:txXfrm>
    </dsp:sp>
    <dsp:sp modelId="{A3771CC1-9CAB-4BC0-9BEF-10389C5C1EE1}">
      <dsp:nvSpPr>
        <dsp:cNvPr id="0" name=""/>
        <dsp:cNvSpPr/>
      </dsp:nvSpPr>
      <dsp:spPr>
        <a:xfrm>
          <a:off x="132492" y="3986855"/>
          <a:ext cx="3460890" cy="9487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i-FI" sz="2400" kern="1200" dirty="0"/>
            <a:t>Haasteet</a:t>
          </a:r>
        </a:p>
      </dsp:txBody>
      <dsp:txXfrm>
        <a:off x="178805" y="4033168"/>
        <a:ext cx="3368264" cy="8561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51A48-545B-4C4B-B9CF-E85993AB2FEA}">
      <dsp:nvSpPr>
        <dsp:cNvPr id="0" name=""/>
        <dsp:cNvSpPr/>
      </dsp:nvSpPr>
      <dsp:spPr>
        <a:xfrm rot="5400000">
          <a:off x="6183798" y="-2671332"/>
          <a:ext cx="758987" cy="6295739"/>
        </a:xfrm>
        <a:prstGeom prst="round2Same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fi-FI" sz="2000" kern="1200"/>
            <a:t>Jenni, 38, talousasiantuntija</a:t>
          </a:r>
          <a:endParaRPr lang="fi-FI" sz="2000" kern="1200" dirty="0"/>
        </a:p>
      </dsp:txBody>
      <dsp:txXfrm rot="-5400000">
        <a:off x="3415423" y="134094"/>
        <a:ext cx="6258688" cy="684885"/>
      </dsp:txXfrm>
    </dsp:sp>
    <dsp:sp modelId="{B9BB3EFC-A16D-4651-AA3E-6CDAE78F9B4E}">
      <dsp:nvSpPr>
        <dsp:cNvPr id="0" name=""/>
        <dsp:cNvSpPr/>
      </dsp:nvSpPr>
      <dsp:spPr>
        <a:xfrm>
          <a:off x="125930" y="2169"/>
          <a:ext cx="3289492" cy="9487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i-FI" sz="2400" kern="1200" dirty="0"/>
            <a:t>Nimi, ikä, ammatti</a:t>
          </a:r>
        </a:p>
      </dsp:txBody>
      <dsp:txXfrm>
        <a:off x="172243" y="48482"/>
        <a:ext cx="3196866" cy="856108"/>
      </dsp:txXfrm>
    </dsp:sp>
    <dsp:sp modelId="{0B326A93-3495-4277-9642-9245951D2980}">
      <dsp:nvSpPr>
        <dsp:cNvPr id="0" name=""/>
        <dsp:cNvSpPr/>
      </dsp:nvSpPr>
      <dsp:spPr>
        <a:xfrm rot="5400000">
          <a:off x="6183798" y="-1675161"/>
          <a:ext cx="758987" cy="6295739"/>
        </a:xfrm>
        <a:prstGeom prst="round2Same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fi-FI" sz="2000" kern="1200"/>
            <a:t>Rivitaloasunto Espoossa</a:t>
          </a:r>
          <a:endParaRPr lang="fi-FI" sz="2000" kern="1200" dirty="0"/>
        </a:p>
        <a:p>
          <a:pPr marL="228600" lvl="1" indent="-228600" algn="l" defTabSz="889000">
            <a:lnSpc>
              <a:spcPct val="90000"/>
            </a:lnSpc>
            <a:spcBef>
              <a:spcPct val="0"/>
            </a:spcBef>
            <a:spcAft>
              <a:spcPct val="15000"/>
            </a:spcAft>
            <a:buChar char="•"/>
          </a:pPr>
          <a:r>
            <a:rPr lang="fi-FI" sz="2000" kern="1200"/>
            <a:t>Perheessä puoliso ja kaksi lasta sekä koira</a:t>
          </a:r>
        </a:p>
      </dsp:txBody>
      <dsp:txXfrm rot="-5400000">
        <a:off x="3415423" y="1130265"/>
        <a:ext cx="6258688" cy="684885"/>
      </dsp:txXfrm>
    </dsp:sp>
    <dsp:sp modelId="{A02EDCEF-49F3-454A-8A54-3993805C0D13}">
      <dsp:nvSpPr>
        <dsp:cNvPr id="0" name=""/>
        <dsp:cNvSpPr/>
      </dsp:nvSpPr>
      <dsp:spPr>
        <a:xfrm>
          <a:off x="125930" y="998341"/>
          <a:ext cx="3289492" cy="9487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i-FI" sz="2400" kern="1200" dirty="0"/>
            <a:t>Asumismuoto, perheenjäsenet, sijainti</a:t>
          </a:r>
        </a:p>
      </dsp:txBody>
      <dsp:txXfrm>
        <a:off x="172243" y="1044654"/>
        <a:ext cx="3196866" cy="856108"/>
      </dsp:txXfrm>
    </dsp:sp>
    <dsp:sp modelId="{BD199213-EEB4-4AC1-A27A-DD9033B4AD14}">
      <dsp:nvSpPr>
        <dsp:cNvPr id="0" name=""/>
        <dsp:cNvSpPr/>
      </dsp:nvSpPr>
      <dsp:spPr>
        <a:xfrm rot="5400000">
          <a:off x="6183798" y="-678989"/>
          <a:ext cx="758987" cy="6295739"/>
        </a:xfrm>
        <a:prstGeom prst="round2Same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fi-FI" sz="2000" kern="1200"/>
            <a:t>Toimelias, aktiivinen, urheilullinen, välittävä, eläinrakas, luonnonläheinen</a:t>
          </a:r>
          <a:endParaRPr lang="fi-FI" sz="2000" kern="1200" dirty="0"/>
        </a:p>
      </dsp:txBody>
      <dsp:txXfrm rot="-5400000">
        <a:off x="3415423" y="2126437"/>
        <a:ext cx="6258688" cy="684885"/>
      </dsp:txXfrm>
    </dsp:sp>
    <dsp:sp modelId="{956B416D-EF95-4FCB-97A5-F82F82053F1F}">
      <dsp:nvSpPr>
        <dsp:cNvPr id="0" name=""/>
        <dsp:cNvSpPr/>
      </dsp:nvSpPr>
      <dsp:spPr>
        <a:xfrm>
          <a:off x="125930" y="1994512"/>
          <a:ext cx="3289492" cy="9487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i-FI" sz="2400" kern="1200" dirty="0"/>
            <a:t>Persoonallisuus</a:t>
          </a:r>
        </a:p>
      </dsp:txBody>
      <dsp:txXfrm>
        <a:off x="172243" y="2040825"/>
        <a:ext cx="3196866" cy="856108"/>
      </dsp:txXfrm>
    </dsp:sp>
    <dsp:sp modelId="{1C31378C-0C3B-46CA-B965-81EF9D2B58F8}">
      <dsp:nvSpPr>
        <dsp:cNvPr id="0" name=""/>
        <dsp:cNvSpPr/>
      </dsp:nvSpPr>
      <dsp:spPr>
        <a:xfrm rot="5400000">
          <a:off x="6183798" y="317181"/>
          <a:ext cx="758987" cy="6295739"/>
        </a:xfrm>
        <a:prstGeom prst="round2Same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fi-FI" sz="2000" kern="1200" dirty="0"/>
            <a:t>Perheen hyvinvointi ja yhteinen aika, sisustaminen, taloudesta huolehtiminen, asuntosijoittaminen</a:t>
          </a:r>
        </a:p>
      </dsp:txBody>
      <dsp:txXfrm rot="-5400000">
        <a:off x="3415423" y="3122608"/>
        <a:ext cx="6258688" cy="684885"/>
      </dsp:txXfrm>
    </dsp:sp>
    <dsp:sp modelId="{E8702ACF-FF19-4C05-854B-6953AA2F7025}">
      <dsp:nvSpPr>
        <dsp:cNvPr id="0" name=""/>
        <dsp:cNvSpPr/>
      </dsp:nvSpPr>
      <dsp:spPr>
        <a:xfrm>
          <a:off x="125930" y="2990684"/>
          <a:ext cx="3289492" cy="9487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i-FI" sz="2400" kern="1200" dirty="0"/>
            <a:t>Kiinnostuksen kohteet ja motivaatiot</a:t>
          </a:r>
        </a:p>
      </dsp:txBody>
      <dsp:txXfrm>
        <a:off x="172243" y="3036997"/>
        <a:ext cx="3196866" cy="856108"/>
      </dsp:txXfrm>
    </dsp:sp>
    <dsp:sp modelId="{29E964A0-1F28-48B1-9C6E-77DED1159623}">
      <dsp:nvSpPr>
        <dsp:cNvPr id="0" name=""/>
        <dsp:cNvSpPr/>
      </dsp:nvSpPr>
      <dsp:spPr>
        <a:xfrm rot="5400000">
          <a:off x="6183798" y="1313353"/>
          <a:ext cx="758987" cy="6295739"/>
        </a:xfrm>
        <a:prstGeom prst="round2Same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fi-FI" sz="2000" kern="1200" dirty="0"/>
            <a:t>Kiireinen työ ja pitkä työmatka, lasten menot ja aikataulut vievät aikaa</a:t>
          </a:r>
        </a:p>
      </dsp:txBody>
      <dsp:txXfrm rot="-5400000">
        <a:off x="3415423" y="4118780"/>
        <a:ext cx="6258688" cy="684885"/>
      </dsp:txXfrm>
    </dsp:sp>
    <dsp:sp modelId="{A3771CC1-9CAB-4BC0-9BEF-10389C5C1EE1}">
      <dsp:nvSpPr>
        <dsp:cNvPr id="0" name=""/>
        <dsp:cNvSpPr/>
      </dsp:nvSpPr>
      <dsp:spPr>
        <a:xfrm>
          <a:off x="125930" y="3986855"/>
          <a:ext cx="3289492" cy="9487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i-FI" sz="2400" kern="1200" dirty="0"/>
            <a:t>Haasteet</a:t>
          </a:r>
        </a:p>
      </dsp:txBody>
      <dsp:txXfrm>
        <a:off x="172243" y="4033168"/>
        <a:ext cx="3196866" cy="85610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Black" panose="020B0A04020102020204" pitchFamily="34" charset="0"/>
                <a:sym typeface="Arial Black" panose="020B0A04020102020204" pitchFamily="34" charset="0"/>
              </a:defRPr>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Black" panose="020B0A04020102020204" pitchFamily="34" charset="0"/>
                <a:sym typeface="Arial Black" panose="020B0A04020102020204" pitchFamily="34" charset="0"/>
              </a:defRPr>
            </a:lvl1pPr>
          </a:lstStyle>
          <a:p>
            <a:fld id="{9250E147-4864-2F40-8FA9-4B995BE1FE70}" type="datetimeFigureOut">
              <a:rPr lang="en-FI" smtClean="0"/>
              <a:pPr/>
              <a:t>06/06/2022</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Black" panose="020B0A04020102020204" pitchFamily="34" charset="0"/>
                <a:sym typeface="Arial Black" panose="020B0A04020102020204" pitchFamily="34" charset="0"/>
              </a:defRPr>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Black" panose="020B0A04020102020204" pitchFamily="34" charset="0"/>
                <a:sym typeface="Arial Black" panose="020B0A04020102020204" pitchFamily="34" charset="0"/>
              </a:defRPr>
            </a:lvl1pPr>
          </a:lstStyle>
          <a:p>
            <a:fld id="{CC52F1FE-2EF3-8B49-9CB7-C3FC26B839E4}" type="slidenum">
              <a:rPr lang="en-FI" smtClean="0"/>
              <a:pPr/>
              <a:t>‹#›</a:t>
            </a:fld>
            <a:endParaRPr lang="en-FI"/>
          </a:p>
        </p:txBody>
      </p:sp>
    </p:spTree>
    <p:extLst>
      <p:ext uri="{BB962C8B-B14F-4D97-AF65-F5344CB8AC3E}">
        <p14:creationId xmlns:p14="http://schemas.microsoft.com/office/powerpoint/2010/main" val="1334293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Black" panose="020B0A04020102020204" pitchFamily="34" charset="0"/>
        <a:ea typeface="+mn-ea"/>
        <a:cs typeface="+mn-cs"/>
        <a:sym typeface="Arial Black" panose="020B0A04020102020204" pitchFamily="34" charset="0"/>
      </a:defRPr>
    </a:lvl1pPr>
    <a:lvl2pPr marL="457200" algn="l" defTabSz="914400" rtl="0" eaLnBrk="1" latinLnBrk="0" hangingPunct="1">
      <a:defRPr sz="1200" kern="1200">
        <a:solidFill>
          <a:schemeClr val="tx1"/>
        </a:solidFill>
        <a:latin typeface="Arial Black" panose="020B0A04020102020204" pitchFamily="34" charset="0"/>
        <a:ea typeface="+mn-ea"/>
        <a:cs typeface="+mn-cs"/>
        <a:sym typeface="Arial Black" panose="020B0A04020102020204" pitchFamily="34" charset="0"/>
      </a:defRPr>
    </a:lvl2pPr>
    <a:lvl3pPr marL="914400" algn="l" defTabSz="914400" rtl="0" eaLnBrk="1" latinLnBrk="0" hangingPunct="1">
      <a:defRPr sz="1200" kern="1200">
        <a:solidFill>
          <a:schemeClr val="tx1"/>
        </a:solidFill>
        <a:latin typeface="Arial Black" panose="020B0A04020102020204" pitchFamily="34" charset="0"/>
        <a:ea typeface="+mn-ea"/>
        <a:cs typeface="+mn-cs"/>
        <a:sym typeface="Arial Black" panose="020B0A04020102020204" pitchFamily="34" charset="0"/>
      </a:defRPr>
    </a:lvl3pPr>
    <a:lvl4pPr marL="1371600" algn="l" defTabSz="914400" rtl="0" eaLnBrk="1" latinLnBrk="0" hangingPunct="1">
      <a:defRPr sz="1200" kern="1200">
        <a:solidFill>
          <a:schemeClr val="tx1"/>
        </a:solidFill>
        <a:latin typeface="Arial Black" panose="020B0A04020102020204" pitchFamily="34" charset="0"/>
        <a:ea typeface="+mn-ea"/>
        <a:cs typeface="+mn-cs"/>
        <a:sym typeface="Arial Black" panose="020B0A04020102020204" pitchFamily="34" charset="0"/>
      </a:defRPr>
    </a:lvl4pPr>
    <a:lvl5pPr marL="1828800" algn="l" defTabSz="914400" rtl="0" eaLnBrk="1" latinLnBrk="0" hangingPunct="1">
      <a:defRPr sz="1200" kern="1200">
        <a:solidFill>
          <a:schemeClr val="tx1"/>
        </a:solidFill>
        <a:latin typeface="Arial Black" panose="020B0A04020102020204" pitchFamily="34" charset="0"/>
        <a:ea typeface="+mn-ea"/>
        <a:cs typeface="+mn-cs"/>
        <a:sym typeface="Arial Black" panose="020B0A040201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14.sv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oleObject" Target="../embeddings/oleObject2.bin"/><Relationship Id="rId7" Type="http://schemas.openxmlformats.org/officeDocument/2006/relationships/image" Target="../media/image23.pn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2.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27.png"/></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22.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loitus ja lopetus valkonen">
    <p:spTree>
      <p:nvGrpSpPr>
        <p:cNvPr id="1" name=""/>
        <p:cNvGrpSpPr/>
        <p:nvPr/>
      </p:nvGrpSpPr>
      <p:grpSpPr>
        <a:xfrm>
          <a:off x="0" y="0"/>
          <a:ext cx="0" cy="0"/>
          <a:chOff x="0" y="0"/>
          <a:chExt cx="0" cy="0"/>
        </a:xfrm>
      </p:grpSpPr>
      <p:sp>
        <p:nvSpPr>
          <p:cNvPr id="2" name="Title 1"/>
          <p:cNvSpPr>
            <a:spLocks noGrp="1"/>
          </p:cNvSpPr>
          <p:nvPr>
            <p:ph type="title"/>
          </p:nvPr>
        </p:nvSpPr>
        <p:spPr>
          <a:xfrm>
            <a:off x="719403" y="2360733"/>
            <a:ext cx="5376597" cy="2262474"/>
          </a:xfrm>
        </p:spPr>
        <p:txBody>
          <a:bodyPr anchor="ctr"/>
          <a:lstStyle>
            <a:lvl1pPr algn="l">
              <a:lnSpc>
                <a:spcPct val="90000"/>
              </a:lnSpc>
              <a:defRPr/>
            </a:lvl1pPr>
          </a:lstStyle>
          <a:p>
            <a:r>
              <a:rPr lang="fi-FI"/>
              <a:t>Muokkaa ots. perustyyl. napsautt.</a:t>
            </a:r>
            <a:endParaRPr lang="en-US" dirty="0"/>
          </a:p>
        </p:txBody>
      </p:sp>
      <p:sp>
        <p:nvSpPr>
          <p:cNvPr id="5" name="Text Placeholder 3"/>
          <p:cNvSpPr>
            <a:spLocks noGrp="1"/>
          </p:cNvSpPr>
          <p:nvPr>
            <p:ph type="body" sz="quarter" idx="11"/>
          </p:nvPr>
        </p:nvSpPr>
        <p:spPr>
          <a:xfrm>
            <a:off x="719669" y="4789134"/>
            <a:ext cx="5376331" cy="480484"/>
          </a:xfrm>
        </p:spPr>
        <p:txBody>
          <a:bodyPr/>
          <a:lstStyle>
            <a:lvl1pPr marL="0" indent="0" algn="l">
              <a:buNone/>
              <a:defRPr sz="2800"/>
            </a:lvl1pPr>
            <a:lvl2pPr algn="l">
              <a:defRPr/>
            </a:lvl2pPr>
            <a:lvl3pPr algn="l">
              <a:defRPr/>
            </a:lvl3pPr>
            <a:lvl4pPr algn="l">
              <a:defRPr/>
            </a:lvl4pPr>
            <a:lvl5pPr algn="l">
              <a:defRPr/>
            </a:lvl5pPr>
          </a:lstStyle>
          <a:p>
            <a:pPr lvl="0"/>
            <a:r>
              <a:rPr lang="fi-FI"/>
              <a:t>Muokkaa tekstin perustyylejä napsauttamalla</a:t>
            </a:r>
          </a:p>
        </p:txBody>
      </p:sp>
      <p:pic>
        <p:nvPicPr>
          <p:cNvPr id="12" name="Kuva 11" descr="Datasta kasvua logo">
            <a:extLst>
              <a:ext uri="{FF2B5EF4-FFF2-40B4-BE49-F238E27FC236}">
                <a16:creationId xmlns:a16="http://schemas.microsoft.com/office/drawing/2014/main" id="{8B850BE2-9FCD-7B4E-9B5A-39DE740A2FD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13317" y="1315117"/>
            <a:ext cx="2743201" cy="919677"/>
          </a:xfrm>
          <a:prstGeom prst="rect">
            <a:avLst/>
          </a:prstGeom>
        </p:spPr>
      </p:pic>
      <p:pic>
        <p:nvPicPr>
          <p:cNvPr id="17" name="tieke" descr="Tieke logo">
            <a:extLst>
              <a:ext uri="{FF2B5EF4-FFF2-40B4-BE49-F238E27FC236}">
                <a16:creationId xmlns:a16="http://schemas.microsoft.com/office/drawing/2014/main" id="{C1BCB8CB-23FE-4465-943E-A32A86443D13}"/>
              </a:ext>
            </a:extLst>
          </p:cNvPr>
          <p:cNvPicPr>
            <a:picLocks noChangeAspect="1"/>
          </p:cNvPicPr>
          <p:nvPr userDrawn="1"/>
        </p:nvPicPr>
        <p:blipFill>
          <a:blip r:embed="rId4"/>
          <a:stretch>
            <a:fillRect/>
          </a:stretch>
        </p:blipFill>
        <p:spPr>
          <a:xfrm>
            <a:off x="3604550" y="1209470"/>
            <a:ext cx="1025323" cy="1025323"/>
          </a:xfrm>
          <a:prstGeom prst="rect">
            <a:avLst/>
          </a:prstGeom>
        </p:spPr>
      </p:pic>
      <p:sp>
        <p:nvSpPr>
          <p:cNvPr id="9" name="Kuvan paikkamerkki 8">
            <a:extLst>
              <a:ext uri="{FF2B5EF4-FFF2-40B4-BE49-F238E27FC236}">
                <a16:creationId xmlns:a16="http://schemas.microsoft.com/office/drawing/2014/main" id="{1D6D9C2E-4A12-9949-8971-A3909F1644D7}"/>
              </a:ext>
            </a:extLst>
          </p:cNvPr>
          <p:cNvSpPr>
            <a:spLocks noGrp="1"/>
          </p:cNvSpPr>
          <p:nvPr>
            <p:ph type="pic" sz="quarter" idx="12"/>
          </p:nvPr>
        </p:nvSpPr>
        <p:spPr>
          <a:xfrm>
            <a:off x="6344031" y="1038386"/>
            <a:ext cx="5624131" cy="4231232"/>
          </a:xfrm>
        </p:spPr>
        <p:txBody>
          <a:bodyPr/>
          <a:lstStyle>
            <a:lvl1pPr marL="0" indent="0">
              <a:buNone/>
              <a:defRPr/>
            </a:lvl1pPr>
          </a:lstStyle>
          <a:p>
            <a:r>
              <a:rPr lang="fi-FI"/>
              <a:t>Lisää kuva napsauttamalla kuvaketta</a:t>
            </a:r>
            <a:endParaRPr lang="fi-FI" dirty="0"/>
          </a:p>
        </p:txBody>
      </p:sp>
      <p:sp>
        <p:nvSpPr>
          <p:cNvPr id="13" name="Dian numeron paikkamerkki 12">
            <a:extLst>
              <a:ext uri="{FF2B5EF4-FFF2-40B4-BE49-F238E27FC236}">
                <a16:creationId xmlns:a16="http://schemas.microsoft.com/office/drawing/2014/main" id="{B53F147F-D7F2-4FEF-A1A5-56AB1C68B10A}"/>
              </a:ext>
            </a:extLst>
          </p:cNvPr>
          <p:cNvSpPr>
            <a:spLocks noGrp="1"/>
          </p:cNvSpPr>
          <p:nvPr>
            <p:ph type="sldNum" sz="quarter" idx="15"/>
          </p:nvPr>
        </p:nvSpPr>
        <p:spPr>
          <a:xfrm>
            <a:off x="631190" y="6301788"/>
            <a:ext cx="539750" cy="365125"/>
          </a:xfrm>
        </p:spPr>
        <p:txBody>
          <a:bodyPr/>
          <a:lstStyle/>
          <a:p>
            <a:fld id="{0C24FD4D-A948-0B40-A384-644115F50DF6}" type="slidenum">
              <a:rPr lang="en-FI" smtClean="0"/>
              <a:pPr/>
              <a:t>‹#›</a:t>
            </a:fld>
            <a:endParaRPr lang="en-FI"/>
          </a:p>
        </p:txBody>
      </p:sp>
      <p:sp>
        <p:nvSpPr>
          <p:cNvPr id="8" name="Päivämäärän paikkamerkki 7">
            <a:extLst>
              <a:ext uri="{FF2B5EF4-FFF2-40B4-BE49-F238E27FC236}">
                <a16:creationId xmlns:a16="http://schemas.microsoft.com/office/drawing/2014/main" id="{ACAAD437-471B-45F0-AF5F-9F9498E707F2}"/>
              </a:ext>
            </a:extLst>
          </p:cNvPr>
          <p:cNvSpPr>
            <a:spLocks noGrp="1"/>
          </p:cNvSpPr>
          <p:nvPr>
            <p:ph type="dt" sz="half" idx="13"/>
          </p:nvPr>
        </p:nvSpPr>
        <p:spPr>
          <a:xfrm>
            <a:off x="1423353" y="6304010"/>
            <a:ext cx="1331912" cy="364014"/>
          </a:xfrm>
        </p:spPr>
        <p:txBody>
          <a:bodyPr/>
          <a:lstStyle/>
          <a:p>
            <a:fld id="{796048B2-ED48-4D38-ACD7-7E76B1886D5C}" type="datetime1">
              <a:rPr lang="fi-FI" smtClean="0"/>
              <a:t>6.6.2022</a:t>
            </a:fld>
            <a:endParaRPr lang="en-FI"/>
          </a:p>
        </p:txBody>
      </p:sp>
      <p:sp>
        <p:nvSpPr>
          <p:cNvPr id="10" name="Alatunnisteen paikkamerkki 9">
            <a:extLst>
              <a:ext uri="{FF2B5EF4-FFF2-40B4-BE49-F238E27FC236}">
                <a16:creationId xmlns:a16="http://schemas.microsoft.com/office/drawing/2014/main" id="{AA6494C0-050E-43C5-8AD6-8746B48DD36D}"/>
              </a:ext>
            </a:extLst>
          </p:cNvPr>
          <p:cNvSpPr>
            <a:spLocks noGrp="1"/>
          </p:cNvSpPr>
          <p:nvPr>
            <p:ph type="ftr" sz="quarter" idx="14"/>
          </p:nvPr>
        </p:nvSpPr>
        <p:spPr/>
        <p:txBody>
          <a:bodyPr/>
          <a:lstStyle/>
          <a:p>
            <a:r>
              <a:rPr lang="fi-FI"/>
              <a:t>Alatunniste</a:t>
            </a:r>
            <a:endParaRPr lang="en-FI"/>
          </a:p>
        </p:txBody>
      </p:sp>
      <p:pic>
        <p:nvPicPr>
          <p:cNvPr id="16" name="Kuva 15">
            <a:extLst>
              <a:ext uri="{FF2B5EF4-FFF2-40B4-BE49-F238E27FC236}">
                <a16:creationId xmlns:a16="http://schemas.microsoft.com/office/drawing/2014/main" id="{79618716-6C38-4EFE-A05D-2C71F76DD540}"/>
              </a:ext>
              <a:ext uri="{C183D7F6-B498-43B3-948B-1728B52AA6E4}">
                <adec:decorative xmlns:adec="http://schemas.microsoft.com/office/drawing/2017/decorative" val="1"/>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1847680303"/>
      </p:ext>
    </p:extLst>
  </p:cSld>
  <p:clrMapOvr>
    <a:masterClrMapping/>
  </p:clrMapOvr>
  <p:extLst>
    <p:ext uri="{DCECCB84-F9BA-43D5-87BE-67443E8EF086}">
      <p15:sldGuideLst xmlns:p15="http://schemas.microsoft.com/office/powerpoint/2012/main">
        <p15:guide id="1" pos="46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isällysluettele oikeall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F27CD20F-BDD7-4141-8269-48A690E2869D}"/>
              </a:ext>
              <a:ext uri="{C183D7F6-B498-43B3-948B-1728B52AA6E4}">
                <adec:decorative xmlns:adec="http://schemas.microsoft.com/office/drawing/2017/decorative" val="1"/>
              </a:ext>
            </a:extLst>
          </p:cNvPr>
          <p:cNvSpPr>
            <a:spLocks noGrp="1"/>
          </p:cNvSpPr>
          <p:nvPr>
            <p:ph type="pic" sz="quarter" idx="19"/>
          </p:nvPr>
        </p:nvSpPr>
        <p:spPr>
          <a:xfrm>
            <a:off x="0" y="0"/>
            <a:ext cx="4789488" cy="6858000"/>
          </a:xfrm>
        </p:spPr>
        <p:txBody>
          <a:bodyPr/>
          <a:lstStyle>
            <a:lvl1pPr marL="0" indent="0">
              <a:buNone/>
              <a:defRPr/>
            </a:lvl1pPr>
          </a:lstStyle>
          <a:p>
            <a:r>
              <a:rPr lang="fi-FI"/>
              <a:t>Lisää kuva napsauttamalla kuvaketta</a:t>
            </a:r>
          </a:p>
        </p:txBody>
      </p:sp>
      <p:sp>
        <p:nvSpPr>
          <p:cNvPr id="7" name="Otsikko 6">
            <a:extLst>
              <a:ext uri="{FF2B5EF4-FFF2-40B4-BE49-F238E27FC236}">
                <a16:creationId xmlns:a16="http://schemas.microsoft.com/office/drawing/2014/main" id="{3689418C-EB61-8340-ACF5-631B9906FA75}"/>
              </a:ext>
            </a:extLst>
          </p:cNvPr>
          <p:cNvSpPr>
            <a:spLocks noGrp="1"/>
          </p:cNvSpPr>
          <p:nvPr>
            <p:ph type="title"/>
          </p:nvPr>
        </p:nvSpPr>
        <p:spPr>
          <a:xfrm>
            <a:off x="5134869" y="889921"/>
            <a:ext cx="6432715" cy="1078364"/>
          </a:xfrm>
        </p:spPr>
        <p:txBody>
          <a:bodyPr/>
          <a:lstStyle>
            <a:lvl1pPr>
              <a:defRPr sz="3200"/>
            </a:lvl1pPr>
          </a:lstStyle>
          <a:p>
            <a:r>
              <a:rPr lang="fi-FI"/>
              <a:t>Muokkaa ots. perustyyl. napsautt.</a:t>
            </a:r>
            <a:endParaRPr lang="fi-FI" dirty="0"/>
          </a:p>
        </p:txBody>
      </p:sp>
      <p:sp>
        <p:nvSpPr>
          <p:cNvPr id="10" name="Text Placeholder 11"/>
          <p:cNvSpPr>
            <a:spLocks noGrp="1"/>
          </p:cNvSpPr>
          <p:nvPr>
            <p:ph type="body" sz="quarter" idx="18" hasCustomPrompt="1"/>
          </p:nvPr>
        </p:nvSpPr>
        <p:spPr>
          <a:xfrm>
            <a:off x="5135893" y="2340243"/>
            <a:ext cx="6431691" cy="3489023"/>
          </a:xfrm>
        </p:spPr>
        <p:txBody>
          <a:bodyPr/>
          <a:lstStyle>
            <a:lvl1pPr marL="514350" marR="0" indent="-514350" algn="l" defTabSz="609585" rtl="0" eaLnBrk="1" fontAlgn="auto" latinLnBrk="0" hangingPunct="1">
              <a:lnSpc>
                <a:spcPct val="90000"/>
              </a:lnSpc>
              <a:spcBef>
                <a:spcPct val="20000"/>
              </a:spcBef>
              <a:spcAft>
                <a:spcPts val="0"/>
              </a:spcAft>
              <a:buClrTx/>
              <a:buSzTx/>
              <a:buFont typeface="+mj-lt"/>
              <a:buAutoNum type="arabicPeriod"/>
              <a:tabLst/>
              <a:defRPr sz="2800">
                <a:solidFill>
                  <a:schemeClr val="tx1"/>
                </a:solidFill>
                <a:latin typeface="+mn-lt"/>
                <a:cs typeface="Georgia"/>
              </a:defRPr>
            </a:lvl1pPr>
            <a:lvl2pPr marL="239178" indent="0" algn="l">
              <a:lnSpc>
                <a:spcPct val="90000"/>
              </a:lnSpc>
              <a:spcBef>
                <a:spcPts val="800"/>
              </a:spcBef>
              <a:buFont typeface="+mj-lt"/>
              <a:buNone/>
              <a:defRPr sz="2800">
                <a:solidFill>
                  <a:schemeClr val="tx1"/>
                </a:solidFill>
                <a:latin typeface="+mn-lt"/>
                <a:cs typeface="Georgia"/>
              </a:defRPr>
            </a:lvl2pPr>
            <a:lvl3pPr marL="946139" indent="-457200" algn="l">
              <a:lnSpc>
                <a:spcPct val="90000"/>
              </a:lnSpc>
              <a:spcBef>
                <a:spcPts val="800"/>
              </a:spcBef>
              <a:buFont typeface="+mj-lt"/>
              <a:buAutoNum type="arabicPeriod"/>
              <a:defRPr sz="2400">
                <a:solidFill>
                  <a:schemeClr val="tx1"/>
                </a:solidFill>
                <a:latin typeface="+mn-lt"/>
                <a:cs typeface="Georgia"/>
              </a:defRPr>
            </a:lvl3pPr>
            <a:lvl4pPr marL="1187433" indent="-457200" algn="l">
              <a:lnSpc>
                <a:spcPct val="90000"/>
              </a:lnSpc>
              <a:buFont typeface="+mj-lt"/>
              <a:buAutoNum type="arabicPeriod"/>
              <a:defRPr sz="24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Lisää teksti napsauttamalla</a:t>
            </a:r>
            <a:endParaRPr lang="en-US" dirty="0"/>
          </a:p>
        </p:txBody>
      </p:sp>
      <p:sp>
        <p:nvSpPr>
          <p:cNvPr id="14" name="Tekstin paikkamerkki 7">
            <a:extLst>
              <a:ext uri="{FF2B5EF4-FFF2-40B4-BE49-F238E27FC236}">
                <a16:creationId xmlns:a16="http://schemas.microsoft.com/office/drawing/2014/main" id="{CBA7D5FB-A29B-4F85-8692-EFC7FF2C85A0}"/>
              </a:ext>
            </a:extLst>
          </p:cNvPr>
          <p:cNvSpPr>
            <a:spLocks noGrp="1" noChangeAspect="1"/>
          </p:cNvSpPr>
          <p:nvPr>
            <p:ph type="body" sz="quarter" idx="14" hasCustomPrompt="1"/>
          </p:nvPr>
        </p:nvSpPr>
        <p:spPr>
          <a:xfrm>
            <a:off x="731838" y="6273803"/>
            <a:ext cx="1063406" cy="31614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5pPr>
              <a:defRPr/>
            </a:lvl5pPr>
          </a:lstStyle>
          <a:p>
            <a:pPr lvl="0"/>
            <a:r>
              <a:rPr lang="en-US"/>
              <a:t> </a:t>
            </a:r>
          </a:p>
        </p:txBody>
      </p:sp>
      <p:sp>
        <p:nvSpPr>
          <p:cNvPr id="9" name="Dian numeron paikkamerkki 8">
            <a:extLst>
              <a:ext uri="{FF2B5EF4-FFF2-40B4-BE49-F238E27FC236}">
                <a16:creationId xmlns:a16="http://schemas.microsoft.com/office/drawing/2014/main" id="{254ED2B5-1858-4701-8637-4D1D0358A077}"/>
              </a:ext>
            </a:extLst>
          </p:cNvPr>
          <p:cNvSpPr>
            <a:spLocks noGrp="1"/>
          </p:cNvSpPr>
          <p:nvPr>
            <p:ph type="sldNum" sz="quarter" idx="22"/>
          </p:nvPr>
        </p:nvSpPr>
        <p:spPr/>
        <p:txBody>
          <a:bodyPr/>
          <a:lstStyle/>
          <a:p>
            <a:fld id="{0C24FD4D-A948-0B40-A384-644115F50DF6}" type="slidenum">
              <a:rPr lang="en-FI" smtClean="0"/>
              <a:pPr/>
              <a:t>‹#›</a:t>
            </a:fld>
            <a:endParaRPr lang="en-FI"/>
          </a:p>
        </p:txBody>
      </p:sp>
      <p:sp>
        <p:nvSpPr>
          <p:cNvPr id="5" name="Päivämäärän paikkamerkki 4">
            <a:extLst>
              <a:ext uri="{FF2B5EF4-FFF2-40B4-BE49-F238E27FC236}">
                <a16:creationId xmlns:a16="http://schemas.microsoft.com/office/drawing/2014/main" id="{0F54249F-08C5-4BD3-BE40-4984452ABB6B}"/>
              </a:ext>
            </a:extLst>
          </p:cNvPr>
          <p:cNvSpPr>
            <a:spLocks noGrp="1"/>
          </p:cNvSpPr>
          <p:nvPr>
            <p:ph type="dt" sz="half" idx="20"/>
          </p:nvPr>
        </p:nvSpPr>
        <p:spPr/>
        <p:txBody>
          <a:bodyPr/>
          <a:lstStyle/>
          <a:p>
            <a:fld id="{C2742A03-049A-4F92-B016-406A5B89346B}" type="datetime1">
              <a:rPr lang="fi-FI" smtClean="0"/>
              <a:t>6.6.2022</a:t>
            </a:fld>
            <a:endParaRPr lang="en-FI"/>
          </a:p>
        </p:txBody>
      </p:sp>
      <p:sp>
        <p:nvSpPr>
          <p:cNvPr id="8" name="Alatunnisteen paikkamerkki 7">
            <a:extLst>
              <a:ext uri="{FF2B5EF4-FFF2-40B4-BE49-F238E27FC236}">
                <a16:creationId xmlns:a16="http://schemas.microsoft.com/office/drawing/2014/main" id="{BB4EF0D5-2E6F-4B7B-B2F7-D7CE333A14B2}"/>
              </a:ext>
            </a:extLst>
          </p:cNvPr>
          <p:cNvSpPr>
            <a:spLocks noGrp="1"/>
          </p:cNvSpPr>
          <p:nvPr>
            <p:ph type="ftr" sz="quarter" idx="21"/>
          </p:nvPr>
        </p:nvSpPr>
        <p:spPr/>
        <p:txBody>
          <a:bodyPr/>
          <a:lstStyle/>
          <a:p>
            <a:r>
              <a:rPr lang="fi-FI"/>
              <a:t>Alatunniste</a:t>
            </a:r>
            <a:endParaRPr lang="en-FI"/>
          </a:p>
        </p:txBody>
      </p:sp>
      <p:pic>
        <p:nvPicPr>
          <p:cNvPr id="15" name="Kuva 14">
            <a:extLst>
              <a:ext uri="{FF2B5EF4-FFF2-40B4-BE49-F238E27FC236}">
                <a16:creationId xmlns:a16="http://schemas.microsoft.com/office/drawing/2014/main" id="{5597D3F4-1875-493B-BF40-178306673CCB}"/>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1109930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uvallinen välislide, vaalea kuv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74057"/>
            <a:ext cx="10753195" cy="4421591"/>
          </a:xfrm>
        </p:spPr>
        <p:txBody>
          <a:bodyPr bIns="140400" anchor="ctr" anchorCtr="0"/>
          <a:lstStyle>
            <a:lvl1pPr algn="ctr">
              <a:defRPr sz="4400" cap="none"/>
            </a:lvl1pPr>
          </a:lstStyle>
          <a:p>
            <a:r>
              <a:rPr lang="en-US" dirty="0" err="1"/>
              <a:t>Kuvallinen</a:t>
            </a:r>
            <a:r>
              <a:rPr lang="en-US" dirty="0"/>
              <a:t> </a:t>
            </a:r>
            <a:r>
              <a:rPr lang="en-US" dirty="0" err="1"/>
              <a:t>välislide</a:t>
            </a:r>
            <a:endParaRPr lang="en-US" dirty="0"/>
          </a:p>
        </p:txBody>
      </p:sp>
      <p:sp>
        <p:nvSpPr>
          <p:cNvPr id="14" name="Tekstin paikkamerkki 7">
            <a:extLst>
              <a:ext uri="{FF2B5EF4-FFF2-40B4-BE49-F238E27FC236}">
                <a16:creationId xmlns:a16="http://schemas.microsoft.com/office/drawing/2014/main" id="{87B9118F-01E0-4B61-89C6-BFE4ED2581BB}"/>
              </a:ext>
            </a:extLst>
          </p:cNvPr>
          <p:cNvSpPr>
            <a:spLocks noGrp="1" noChangeAspect="1"/>
          </p:cNvSpPr>
          <p:nvPr>
            <p:ph type="body" sz="quarter" idx="14" hasCustomPrompt="1"/>
          </p:nvPr>
        </p:nvSpPr>
        <p:spPr>
          <a:xfrm>
            <a:off x="731838" y="6273803"/>
            <a:ext cx="1063406" cy="31614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5pPr>
              <a:defRPr/>
            </a:lvl5pPr>
          </a:lstStyle>
          <a:p>
            <a:pPr lvl="0"/>
            <a:r>
              <a:rPr lang="en-US"/>
              <a:t> </a:t>
            </a:r>
          </a:p>
        </p:txBody>
      </p:sp>
      <p:sp>
        <p:nvSpPr>
          <p:cNvPr id="10" name="Dian numeron paikkamerkki 9">
            <a:extLst>
              <a:ext uri="{FF2B5EF4-FFF2-40B4-BE49-F238E27FC236}">
                <a16:creationId xmlns:a16="http://schemas.microsoft.com/office/drawing/2014/main" id="{E7458541-9B8F-479C-9810-FFAA7A33B33B}"/>
              </a:ext>
            </a:extLst>
          </p:cNvPr>
          <p:cNvSpPr>
            <a:spLocks noGrp="1"/>
          </p:cNvSpPr>
          <p:nvPr>
            <p:ph type="sldNum" sz="quarter" idx="13"/>
          </p:nvPr>
        </p:nvSpPr>
        <p:spPr/>
        <p:txBody>
          <a:bodyPr/>
          <a:lstStyle/>
          <a:p>
            <a:fld id="{0C24FD4D-A948-0B40-A384-644115F50DF6}" type="slidenum">
              <a:rPr lang="en-FI" smtClean="0"/>
              <a:pPr/>
              <a:t>‹#›</a:t>
            </a:fld>
            <a:endParaRPr lang="en-FI"/>
          </a:p>
        </p:txBody>
      </p:sp>
      <p:sp>
        <p:nvSpPr>
          <p:cNvPr id="7" name="Päivämäärän paikkamerkki 6">
            <a:extLst>
              <a:ext uri="{FF2B5EF4-FFF2-40B4-BE49-F238E27FC236}">
                <a16:creationId xmlns:a16="http://schemas.microsoft.com/office/drawing/2014/main" id="{462BD133-DA12-4EFA-BC6C-4FBA1488C2F2}"/>
              </a:ext>
            </a:extLst>
          </p:cNvPr>
          <p:cNvSpPr>
            <a:spLocks noGrp="1"/>
          </p:cNvSpPr>
          <p:nvPr>
            <p:ph type="dt" sz="half" idx="11"/>
          </p:nvPr>
        </p:nvSpPr>
        <p:spPr/>
        <p:txBody>
          <a:bodyPr/>
          <a:lstStyle/>
          <a:p>
            <a:fld id="{541380B9-6E9A-47AE-9552-9094A37DD14E}" type="datetime1">
              <a:rPr lang="fi-FI" smtClean="0"/>
              <a:t>6.6.2022</a:t>
            </a:fld>
            <a:endParaRPr lang="en-FI"/>
          </a:p>
        </p:txBody>
      </p:sp>
      <p:sp>
        <p:nvSpPr>
          <p:cNvPr id="9" name="Alatunnisteen paikkamerkki 8">
            <a:extLst>
              <a:ext uri="{FF2B5EF4-FFF2-40B4-BE49-F238E27FC236}">
                <a16:creationId xmlns:a16="http://schemas.microsoft.com/office/drawing/2014/main" id="{679B2212-D170-4BD7-BA6A-3EF19F944C1E}"/>
              </a:ext>
            </a:extLst>
          </p:cNvPr>
          <p:cNvSpPr>
            <a:spLocks noGrp="1"/>
          </p:cNvSpPr>
          <p:nvPr>
            <p:ph type="ftr" sz="quarter" idx="12"/>
          </p:nvPr>
        </p:nvSpPr>
        <p:spPr/>
        <p:txBody>
          <a:bodyPr/>
          <a:lstStyle/>
          <a:p>
            <a:r>
              <a:rPr lang="fi-FI"/>
              <a:t>Alatunniste</a:t>
            </a:r>
            <a:endParaRPr lang="en-FI"/>
          </a:p>
        </p:txBody>
      </p:sp>
      <p:sp>
        <p:nvSpPr>
          <p:cNvPr id="19" name="Tekstin paikkamerkki 17">
            <a:extLst>
              <a:ext uri="{FF2B5EF4-FFF2-40B4-BE49-F238E27FC236}">
                <a16:creationId xmlns:a16="http://schemas.microsoft.com/office/drawing/2014/main" id="{5E71EA68-A62C-4471-9ACB-ACF73A2D8248}"/>
              </a:ext>
            </a:extLst>
          </p:cNvPr>
          <p:cNvSpPr>
            <a:spLocks noGrp="1"/>
          </p:cNvSpPr>
          <p:nvPr>
            <p:ph type="body" sz="quarter" idx="15" hasCustomPrompt="1"/>
          </p:nvPr>
        </p:nvSpPr>
        <p:spPr>
          <a:xfrm>
            <a:off x="10055225" y="5654675"/>
            <a:ext cx="2136775" cy="1203325"/>
          </a:xfrm>
          <a:blipFill>
            <a:blip r:embed="rId4">
              <a:extLst>
                <a:ext uri="{96DAC541-7B7A-43D3-8B79-37D633B846F1}">
                  <asvg:svgBlip xmlns:asvg="http://schemas.microsoft.com/office/drawing/2016/SVG/main" r:embed="rId5"/>
                </a:ext>
              </a:extLst>
            </a:blip>
            <a:stretch>
              <a:fillRect/>
            </a:stretch>
          </a:blipFill>
        </p:spPr>
        <p:txBody>
          <a:bodyPr/>
          <a:lstStyle>
            <a:lvl1pPr marL="0" indent="0">
              <a:buNone/>
              <a:defRPr/>
            </a:lvl1pPr>
          </a:lstStyle>
          <a:p>
            <a:pPr lvl="0"/>
            <a:r>
              <a:rPr lang="en-US"/>
              <a:t> </a:t>
            </a:r>
          </a:p>
        </p:txBody>
      </p:sp>
      <p:sp>
        <p:nvSpPr>
          <p:cNvPr id="4" name="Kuvan paikkamerkki 3">
            <a:extLst>
              <a:ext uri="{FF2B5EF4-FFF2-40B4-BE49-F238E27FC236}">
                <a16:creationId xmlns:a16="http://schemas.microsoft.com/office/drawing/2014/main" id="{4002A515-F9B5-FD44-963D-C0BB55A99CFB}"/>
              </a:ext>
            </a:extLst>
          </p:cNvPr>
          <p:cNvSpPr>
            <a:spLocks noGrp="1"/>
          </p:cNvSpPr>
          <p:nvPr>
            <p:ph type="pic" sz="quarter" idx="10" hasCustomPrompt="1"/>
          </p:nvPr>
        </p:nvSpPr>
        <p:spPr>
          <a:xfrm>
            <a:off x="0" y="0"/>
            <a:ext cx="12192000" cy="6858000"/>
          </a:xfrm>
        </p:spPr>
        <p:txBody>
          <a:bodyPr/>
          <a:lstStyle>
            <a:lvl1pPr marL="0" indent="0">
              <a:buNone/>
              <a:defRPr sz="1800"/>
            </a:lvl1pPr>
          </a:lstStyle>
          <a:p>
            <a:r>
              <a:rPr lang="fi-FI"/>
              <a:t>Lisää kuva napsauttamalla kuvaketta. Järjestä tarvittaessa kuva tai teksti muiden elementtien taakse.</a:t>
            </a:r>
            <a:endParaRPr lang="fi-FI" dirty="0"/>
          </a:p>
        </p:txBody>
      </p:sp>
    </p:spTree>
    <p:extLst>
      <p:ext uri="{BB962C8B-B14F-4D97-AF65-F5344CB8AC3E}">
        <p14:creationId xmlns:p14="http://schemas.microsoft.com/office/powerpoint/2010/main" val="461043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alkoinen väli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74057"/>
            <a:ext cx="10753195" cy="4421591"/>
          </a:xfrm>
        </p:spPr>
        <p:txBody>
          <a:bodyPr bIns="140400" anchor="ctr" anchorCtr="0"/>
          <a:lstStyle>
            <a:lvl1pPr algn="ctr">
              <a:defRPr sz="4400" cap="none"/>
            </a:lvl1pPr>
          </a:lstStyle>
          <a:p>
            <a:r>
              <a:rPr lang="en-US" dirty="0" err="1"/>
              <a:t>Valkoinen</a:t>
            </a:r>
            <a:r>
              <a:rPr lang="en-US" dirty="0"/>
              <a:t> </a:t>
            </a:r>
            <a:r>
              <a:rPr lang="en-US" dirty="0" err="1"/>
              <a:t>välislide</a:t>
            </a:r>
            <a:endParaRPr lang="en-US" dirty="0"/>
          </a:p>
        </p:txBody>
      </p:sp>
      <p:sp>
        <p:nvSpPr>
          <p:cNvPr id="14" name="Dian numeron paikkamerkki 13">
            <a:extLst>
              <a:ext uri="{FF2B5EF4-FFF2-40B4-BE49-F238E27FC236}">
                <a16:creationId xmlns:a16="http://schemas.microsoft.com/office/drawing/2014/main" id="{6A2473D2-0B90-4FD4-9C41-21AE3ACC27E3}"/>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10" name="Päivämäärän paikkamerkki 9">
            <a:extLst>
              <a:ext uri="{FF2B5EF4-FFF2-40B4-BE49-F238E27FC236}">
                <a16:creationId xmlns:a16="http://schemas.microsoft.com/office/drawing/2014/main" id="{67B3A809-3AC3-4CF0-9F63-B5A8612A4FAC}"/>
              </a:ext>
            </a:extLst>
          </p:cNvPr>
          <p:cNvSpPr>
            <a:spLocks noGrp="1"/>
          </p:cNvSpPr>
          <p:nvPr>
            <p:ph type="dt" sz="half" idx="10"/>
          </p:nvPr>
        </p:nvSpPr>
        <p:spPr/>
        <p:txBody>
          <a:bodyPr/>
          <a:lstStyle/>
          <a:p>
            <a:fld id="{850323D2-2796-4433-B84F-199F3170CEA2}" type="datetime1">
              <a:rPr lang="fi-FI" smtClean="0"/>
              <a:t>6.6.2022</a:t>
            </a:fld>
            <a:endParaRPr lang="en-FI"/>
          </a:p>
        </p:txBody>
      </p:sp>
      <p:sp>
        <p:nvSpPr>
          <p:cNvPr id="11" name="Alatunnisteen paikkamerkki 10">
            <a:extLst>
              <a:ext uri="{FF2B5EF4-FFF2-40B4-BE49-F238E27FC236}">
                <a16:creationId xmlns:a16="http://schemas.microsoft.com/office/drawing/2014/main" id="{34D134FC-4422-40D8-9913-8ADDAD11B664}"/>
              </a:ext>
            </a:extLst>
          </p:cNvPr>
          <p:cNvSpPr>
            <a:spLocks noGrp="1"/>
          </p:cNvSpPr>
          <p:nvPr>
            <p:ph type="ftr" sz="quarter" idx="11"/>
          </p:nvPr>
        </p:nvSpPr>
        <p:spPr/>
        <p:txBody>
          <a:bodyPr/>
          <a:lstStyle/>
          <a:p>
            <a:r>
              <a:rPr lang="fi-FI"/>
              <a:t>Alatunniste</a:t>
            </a:r>
            <a:endParaRPr lang="en-FI"/>
          </a:p>
        </p:txBody>
      </p:sp>
    </p:spTree>
    <p:extLst>
      <p:ext uri="{BB962C8B-B14F-4D97-AF65-F5344CB8AC3E}">
        <p14:creationId xmlns:p14="http://schemas.microsoft.com/office/powerpoint/2010/main" val="4132616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Violetti väli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88571"/>
            <a:ext cx="10753195" cy="4401079"/>
          </a:xfrm>
        </p:spPr>
        <p:txBody>
          <a:bodyPr bIns="140400" anchor="ctr" anchorCtr="0"/>
          <a:lstStyle>
            <a:lvl1pPr algn="ctr">
              <a:defRPr sz="4400" cap="none">
                <a:solidFill>
                  <a:schemeClr val="bg1"/>
                </a:solidFill>
              </a:defRPr>
            </a:lvl1pPr>
          </a:lstStyle>
          <a:p>
            <a:r>
              <a:rPr lang="en-US" dirty="0" err="1"/>
              <a:t>Violetti</a:t>
            </a:r>
            <a:r>
              <a:rPr lang="en-US" dirty="0"/>
              <a:t> </a:t>
            </a:r>
            <a:r>
              <a:rPr lang="en-US" dirty="0" err="1"/>
              <a:t>välislide</a:t>
            </a:r>
            <a:endParaRPr lang="en-US" dirty="0"/>
          </a:p>
        </p:txBody>
      </p:sp>
      <p:pic>
        <p:nvPicPr>
          <p:cNvPr id="16" name="Kuva 15" descr="Tieke">
            <a:extLst>
              <a:ext uri="{FF2B5EF4-FFF2-40B4-BE49-F238E27FC236}">
                <a16:creationId xmlns:a16="http://schemas.microsoft.com/office/drawing/2014/main" id="{C1D015B7-1F4C-4D9F-BC0A-EE2C3524D6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15" name="Dian numeron paikkamerkki 14">
            <a:extLst>
              <a:ext uri="{FF2B5EF4-FFF2-40B4-BE49-F238E27FC236}">
                <a16:creationId xmlns:a16="http://schemas.microsoft.com/office/drawing/2014/main" id="{8F7E17EC-08A6-4B60-95AD-43040AC1D002}"/>
              </a:ext>
            </a:extLst>
          </p:cNvPr>
          <p:cNvSpPr>
            <a:spLocks noGrp="1"/>
          </p:cNvSpPr>
          <p:nvPr>
            <p:ph type="sldNum" sz="quarter" idx="1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11" name="Päivämäärän paikkamerkki 10">
            <a:extLst>
              <a:ext uri="{FF2B5EF4-FFF2-40B4-BE49-F238E27FC236}">
                <a16:creationId xmlns:a16="http://schemas.microsoft.com/office/drawing/2014/main" id="{C0C98ED1-54CD-43A5-9B8E-2E43C8A7A9DF}"/>
              </a:ext>
            </a:extLst>
          </p:cNvPr>
          <p:cNvSpPr>
            <a:spLocks noGrp="1"/>
          </p:cNvSpPr>
          <p:nvPr>
            <p:ph type="dt" sz="half" idx="10"/>
          </p:nvPr>
        </p:nvSpPr>
        <p:spPr/>
        <p:txBody>
          <a:bodyPr/>
          <a:lstStyle>
            <a:lvl1pPr>
              <a:defRPr>
                <a:solidFill>
                  <a:schemeClr val="bg1"/>
                </a:solidFill>
              </a:defRPr>
            </a:lvl1pPr>
          </a:lstStyle>
          <a:p>
            <a:fld id="{CA21728F-1A9B-43A0-9984-2C151F68C8BD}" type="datetime1">
              <a:rPr lang="fi-FI" smtClean="0"/>
              <a:t>6.6.2022</a:t>
            </a:fld>
            <a:endParaRPr lang="en-FI"/>
          </a:p>
        </p:txBody>
      </p:sp>
      <p:sp>
        <p:nvSpPr>
          <p:cNvPr id="14" name="Alatunnisteen paikkamerkki 13">
            <a:extLst>
              <a:ext uri="{FF2B5EF4-FFF2-40B4-BE49-F238E27FC236}">
                <a16:creationId xmlns:a16="http://schemas.microsoft.com/office/drawing/2014/main" id="{5FAB4BF3-D2EC-4E4D-913F-9BA48B43274E}"/>
              </a:ext>
            </a:extLst>
          </p:cNvPr>
          <p:cNvSpPr>
            <a:spLocks noGrp="1"/>
          </p:cNvSpPr>
          <p:nvPr>
            <p:ph type="ftr" sz="quarter" idx="11"/>
          </p:nvPr>
        </p:nvSpPr>
        <p:spPr/>
        <p:txBody>
          <a:bodyPr/>
          <a:lstStyle>
            <a:lvl1pPr>
              <a:defRPr>
                <a:solidFill>
                  <a:schemeClr val="bg1"/>
                </a:solidFill>
              </a:defRPr>
            </a:lvl1pPr>
          </a:lstStyle>
          <a:p>
            <a:r>
              <a:rPr lang="fi-FI"/>
              <a:t>Alatunniste</a:t>
            </a:r>
            <a:endParaRPr lang="en-FI"/>
          </a:p>
        </p:txBody>
      </p:sp>
      <p:pic>
        <p:nvPicPr>
          <p:cNvPr id="17" name="Kuva 16">
            <a:extLst>
              <a:ext uri="{FF2B5EF4-FFF2-40B4-BE49-F238E27FC236}">
                <a16:creationId xmlns:a16="http://schemas.microsoft.com/office/drawing/2014/main" id="{35FD4375-B09E-4058-9E7A-8C23ACCE4B99}"/>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4271724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Vihreä väli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88571"/>
            <a:ext cx="10753195" cy="4401079"/>
          </a:xfrm>
        </p:spPr>
        <p:txBody>
          <a:bodyPr bIns="140400" anchor="ctr" anchorCtr="0"/>
          <a:lstStyle>
            <a:lvl1pPr algn="ctr">
              <a:defRPr sz="4400" cap="none">
                <a:solidFill>
                  <a:schemeClr val="tx1"/>
                </a:solidFill>
              </a:defRPr>
            </a:lvl1pPr>
          </a:lstStyle>
          <a:p>
            <a:r>
              <a:rPr lang="en-US" dirty="0" err="1"/>
              <a:t>Vihreä</a:t>
            </a:r>
            <a:r>
              <a:rPr lang="en-US" dirty="0"/>
              <a:t> </a:t>
            </a:r>
            <a:r>
              <a:rPr lang="en-US" dirty="0" err="1"/>
              <a:t>välislide</a:t>
            </a:r>
            <a:endParaRPr lang="en-US" dirty="0"/>
          </a:p>
        </p:txBody>
      </p:sp>
      <p:pic>
        <p:nvPicPr>
          <p:cNvPr id="10" name="Kuva 9" descr="Tieke">
            <a:extLst>
              <a:ext uri="{FF2B5EF4-FFF2-40B4-BE49-F238E27FC236}">
                <a16:creationId xmlns:a16="http://schemas.microsoft.com/office/drawing/2014/main" id="{EF652069-5F4C-4964-B52A-A8DBBC10D81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5" name="Dian numeron paikkamerkki 4">
            <a:extLst>
              <a:ext uri="{FF2B5EF4-FFF2-40B4-BE49-F238E27FC236}">
                <a16:creationId xmlns:a16="http://schemas.microsoft.com/office/drawing/2014/main" id="{B2BCC6C2-58A9-4EF9-BF47-EA2AC36E5FA1}"/>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0202E389-4265-4E32-A68D-5A17F4B6766A}"/>
              </a:ext>
            </a:extLst>
          </p:cNvPr>
          <p:cNvSpPr>
            <a:spLocks noGrp="1"/>
          </p:cNvSpPr>
          <p:nvPr>
            <p:ph type="dt" sz="half" idx="10"/>
          </p:nvPr>
        </p:nvSpPr>
        <p:spPr/>
        <p:txBody>
          <a:bodyPr/>
          <a:lstStyle/>
          <a:p>
            <a:fld id="{668DE81E-2487-46C1-9F2E-DB546D28E957}" type="datetime1">
              <a:rPr lang="fi-FI" smtClean="0"/>
              <a:t>6.6.2022</a:t>
            </a:fld>
            <a:endParaRPr lang="en-FI"/>
          </a:p>
        </p:txBody>
      </p:sp>
      <p:sp>
        <p:nvSpPr>
          <p:cNvPr id="4" name="Alatunnisteen paikkamerkki 3">
            <a:extLst>
              <a:ext uri="{FF2B5EF4-FFF2-40B4-BE49-F238E27FC236}">
                <a16:creationId xmlns:a16="http://schemas.microsoft.com/office/drawing/2014/main" id="{90886805-8244-4F38-B5F9-A44E82A53E05}"/>
              </a:ext>
            </a:extLst>
          </p:cNvPr>
          <p:cNvSpPr>
            <a:spLocks noGrp="1"/>
          </p:cNvSpPr>
          <p:nvPr>
            <p:ph type="ftr" sz="quarter" idx="11"/>
          </p:nvPr>
        </p:nvSpPr>
        <p:spPr/>
        <p:txBody>
          <a:body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2481423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ininen väli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88571"/>
            <a:ext cx="10753195" cy="4401079"/>
          </a:xfrm>
        </p:spPr>
        <p:txBody>
          <a:bodyPr bIns="140400" anchor="ctr" anchorCtr="0"/>
          <a:lstStyle>
            <a:lvl1pPr algn="ctr">
              <a:defRPr sz="4400" cap="none">
                <a:solidFill>
                  <a:schemeClr val="tx1"/>
                </a:solidFill>
              </a:defRPr>
            </a:lvl1pPr>
          </a:lstStyle>
          <a:p>
            <a:r>
              <a:rPr lang="en-US" dirty="0" err="1"/>
              <a:t>Sininen</a:t>
            </a:r>
            <a:r>
              <a:rPr lang="en-US" dirty="0"/>
              <a:t> </a:t>
            </a:r>
            <a:r>
              <a:rPr lang="en-US" dirty="0" err="1"/>
              <a:t>välislide</a:t>
            </a:r>
            <a:endParaRPr lang="en-US" dirty="0"/>
          </a:p>
        </p:txBody>
      </p:sp>
      <p:pic>
        <p:nvPicPr>
          <p:cNvPr id="11" name="Kuva 10" descr="Tieke">
            <a:extLst>
              <a:ext uri="{FF2B5EF4-FFF2-40B4-BE49-F238E27FC236}">
                <a16:creationId xmlns:a16="http://schemas.microsoft.com/office/drawing/2014/main" id="{11177C36-6295-4CBC-89A0-ECC033CA5D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5" name="Dian numeron paikkamerkki 4">
            <a:extLst>
              <a:ext uri="{FF2B5EF4-FFF2-40B4-BE49-F238E27FC236}">
                <a16:creationId xmlns:a16="http://schemas.microsoft.com/office/drawing/2014/main" id="{2AFBCD01-6163-4625-AA4A-1AB754EAB4A8}"/>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656483F4-2B2D-4428-A375-7C4F65E10D88}"/>
              </a:ext>
            </a:extLst>
          </p:cNvPr>
          <p:cNvSpPr>
            <a:spLocks noGrp="1"/>
          </p:cNvSpPr>
          <p:nvPr>
            <p:ph type="dt" sz="half" idx="10"/>
          </p:nvPr>
        </p:nvSpPr>
        <p:spPr/>
        <p:txBody>
          <a:bodyPr/>
          <a:lstStyle/>
          <a:p>
            <a:fld id="{89935F2C-DB1D-473C-8F7D-3ADD13716E17}" type="datetime1">
              <a:rPr lang="fi-FI" smtClean="0"/>
              <a:t>6.6.2022</a:t>
            </a:fld>
            <a:endParaRPr lang="en-FI"/>
          </a:p>
        </p:txBody>
      </p:sp>
      <p:sp>
        <p:nvSpPr>
          <p:cNvPr id="4" name="Alatunnisteen paikkamerkki 3">
            <a:extLst>
              <a:ext uri="{FF2B5EF4-FFF2-40B4-BE49-F238E27FC236}">
                <a16:creationId xmlns:a16="http://schemas.microsoft.com/office/drawing/2014/main" id="{9B5DF27C-A400-4691-99D2-30E3D74693CF}"/>
              </a:ext>
            </a:extLst>
          </p:cNvPr>
          <p:cNvSpPr>
            <a:spLocks noGrp="1"/>
          </p:cNvSpPr>
          <p:nvPr>
            <p:ph type="ftr" sz="quarter" idx="11"/>
          </p:nvPr>
        </p:nvSpPr>
        <p:spPr/>
        <p:txBody>
          <a:body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1063973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eltainen väli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403" y="1088571"/>
            <a:ext cx="10753195" cy="4401079"/>
          </a:xfrm>
        </p:spPr>
        <p:txBody>
          <a:bodyPr bIns="140400" anchor="ctr" anchorCtr="0"/>
          <a:lstStyle>
            <a:lvl1pPr algn="ctr">
              <a:defRPr sz="4400" cap="none">
                <a:solidFill>
                  <a:schemeClr val="tx1"/>
                </a:solidFill>
              </a:defRPr>
            </a:lvl1pPr>
          </a:lstStyle>
          <a:p>
            <a:r>
              <a:rPr lang="en-US" dirty="0" err="1"/>
              <a:t>Keltainen</a:t>
            </a:r>
            <a:r>
              <a:rPr lang="en-US" dirty="0"/>
              <a:t> </a:t>
            </a:r>
            <a:r>
              <a:rPr lang="en-US" dirty="0" err="1"/>
              <a:t>välislide</a:t>
            </a:r>
            <a:endParaRPr lang="en-US" dirty="0"/>
          </a:p>
        </p:txBody>
      </p:sp>
      <p:pic>
        <p:nvPicPr>
          <p:cNvPr id="11" name="Kuva 10" descr="Tieke">
            <a:extLst>
              <a:ext uri="{FF2B5EF4-FFF2-40B4-BE49-F238E27FC236}">
                <a16:creationId xmlns:a16="http://schemas.microsoft.com/office/drawing/2014/main" id="{CE558B6A-DC5C-4C0F-9211-6A7A686E3B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5" name="Dian numeron paikkamerkki 4">
            <a:extLst>
              <a:ext uri="{FF2B5EF4-FFF2-40B4-BE49-F238E27FC236}">
                <a16:creationId xmlns:a16="http://schemas.microsoft.com/office/drawing/2014/main" id="{027E8599-0523-4626-A700-CCA7707E4EA8}"/>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F5758354-67C8-4B39-8168-6AE497B82475}"/>
              </a:ext>
            </a:extLst>
          </p:cNvPr>
          <p:cNvSpPr>
            <a:spLocks noGrp="1"/>
          </p:cNvSpPr>
          <p:nvPr>
            <p:ph type="dt" sz="half" idx="10"/>
          </p:nvPr>
        </p:nvSpPr>
        <p:spPr/>
        <p:txBody>
          <a:bodyPr/>
          <a:lstStyle/>
          <a:p>
            <a:fld id="{3E3F79A7-5D03-40C8-BE37-DB16793DD9A4}" type="datetime1">
              <a:rPr lang="fi-FI" smtClean="0"/>
              <a:t>6.6.2022</a:t>
            </a:fld>
            <a:endParaRPr lang="en-FI"/>
          </a:p>
        </p:txBody>
      </p:sp>
      <p:sp>
        <p:nvSpPr>
          <p:cNvPr id="4" name="Alatunnisteen paikkamerkki 3">
            <a:extLst>
              <a:ext uri="{FF2B5EF4-FFF2-40B4-BE49-F238E27FC236}">
                <a16:creationId xmlns:a16="http://schemas.microsoft.com/office/drawing/2014/main" id="{1A5B191A-7AE2-41C1-A0CF-09767F946AC4}"/>
              </a:ext>
            </a:extLst>
          </p:cNvPr>
          <p:cNvSpPr>
            <a:spLocks noGrp="1"/>
          </p:cNvSpPr>
          <p:nvPr>
            <p:ph type="ftr" sz="quarter" idx="11"/>
          </p:nvPr>
        </p:nvSpPr>
        <p:spPr/>
        <p:txBody>
          <a:body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2785244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erustekstisivu">
    <p:spTree>
      <p:nvGrpSpPr>
        <p:cNvPr id="1" name=""/>
        <p:cNvGrpSpPr/>
        <p:nvPr/>
      </p:nvGrpSpPr>
      <p:grpSpPr>
        <a:xfrm>
          <a:off x="0" y="0"/>
          <a:ext cx="0" cy="0"/>
          <a:chOff x="0" y="0"/>
          <a:chExt cx="0" cy="0"/>
        </a:xfrm>
      </p:grpSpPr>
      <p:sp>
        <p:nvSpPr>
          <p:cNvPr id="2" name="Title 1"/>
          <p:cNvSpPr>
            <a:spLocks noGrp="1"/>
          </p:cNvSpPr>
          <p:nvPr>
            <p:ph type="title"/>
          </p:nvPr>
        </p:nvSpPr>
        <p:spPr>
          <a:xfrm>
            <a:off x="719402" y="356659"/>
            <a:ext cx="10849207" cy="1152128"/>
          </a:xfrm>
        </p:spPr>
        <p:txBody>
          <a:bodyPr/>
          <a:lstStyle>
            <a:lvl1pPr algn="l">
              <a:defRPr sz="3200"/>
            </a:lvl1pPr>
          </a:lstStyle>
          <a:p>
            <a:r>
              <a:rPr lang="fi-FI"/>
              <a:t>Muokkaa ots. perustyyl. napsautt.</a:t>
            </a:r>
            <a:endParaRPr lang="en-US" dirty="0"/>
          </a:p>
        </p:txBody>
      </p:sp>
      <p:sp>
        <p:nvSpPr>
          <p:cNvPr id="7" name="Text Placeholder 11"/>
          <p:cNvSpPr>
            <a:spLocks noGrp="1"/>
          </p:cNvSpPr>
          <p:nvPr>
            <p:ph type="body" sz="quarter" idx="19"/>
          </p:nvPr>
        </p:nvSpPr>
        <p:spPr>
          <a:xfrm>
            <a:off x="719403" y="1700808"/>
            <a:ext cx="10849205" cy="4320480"/>
          </a:xfr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tx1"/>
                </a:solidFill>
                <a:latin typeface="Corbel" panose="020B0503020204020204" pitchFamily="34" charset="0"/>
                <a:cs typeface="Corbel" panose="020B0503020204020204" pitchFamily="34" charset="0"/>
              </a:defRPr>
            </a:lvl1pPr>
            <a:lvl2pPr marL="474121" indent="-234945" algn="l">
              <a:lnSpc>
                <a:spcPct val="90000"/>
              </a:lnSpc>
              <a:spcBef>
                <a:spcPts val="800"/>
              </a:spcBef>
              <a:buFont typeface="Georgia" panose="02040502050405020303" pitchFamily="18" charset="0"/>
              <a:buChar char="–"/>
              <a:defRPr sz="2000">
                <a:solidFill>
                  <a:schemeClr val="tx1"/>
                </a:solidFill>
                <a:latin typeface="Corbel" panose="020B0503020204020204" pitchFamily="34" charset="0"/>
                <a:cs typeface="Corbel" panose="020B0503020204020204" pitchFamily="34" charset="0"/>
              </a:defRPr>
            </a:lvl2pPr>
            <a:lvl3pPr marL="713300" indent="-234945" algn="l" defTabSz="715415">
              <a:lnSpc>
                <a:spcPct val="90000"/>
              </a:lnSpc>
              <a:spcBef>
                <a:spcPts val="800"/>
              </a:spcBef>
              <a:buFont typeface="Georgia" panose="02040502050405020303" pitchFamily="18" charset="0"/>
              <a:buChar char="–"/>
              <a:defRPr sz="1800">
                <a:solidFill>
                  <a:schemeClr val="tx1"/>
                </a:solidFill>
                <a:latin typeface="Corbel" panose="020B0503020204020204" pitchFamily="34" charset="0"/>
                <a:cs typeface="Corbel" panose="020B0503020204020204" pitchFamily="34" charset="0"/>
              </a:defRPr>
            </a:lvl3pPr>
            <a:lvl4pPr marL="958827" indent="-234945" algn="l">
              <a:lnSpc>
                <a:spcPct val="90000"/>
              </a:lnSpc>
              <a:buFont typeface="Georgia" panose="02040502050405020303" pitchFamily="18" charset="0"/>
              <a:buChar char="–"/>
              <a:defRPr sz="1800">
                <a:solidFill>
                  <a:schemeClr val="tx1"/>
                </a:solidFill>
                <a:latin typeface="Corbel" panose="020B0503020204020204" pitchFamily="34" charset="0"/>
                <a:cs typeface="Corbel" panose="020B0503020204020204" pitchFamily="34" charset="0"/>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Dian numeron paikkamerkki 4">
            <a:extLst>
              <a:ext uri="{FF2B5EF4-FFF2-40B4-BE49-F238E27FC236}">
                <a16:creationId xmlns:a16="http://schemas.microsoft.com/office/drawing/2014/main" id="{4D27BDCB-57A6-4405-95DB-DBE2E532F7C9}"/>
              </a:ext>
            </a:extLst>
          </p:cNvPr>
          <p:cNvSpPr>
            <a:spLocks noGrp="1"/>
          </p:cNvSpPr>
          <p:nvPr>
            <p:ph type="sldNum" sz="quarter" idx="2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4DCC1277-3128-44B4-BECA-C7C47DFB2F7B}"/>
              </a:ext>
            </a:extLst>
          </p:cNvPr>
          <p:cNvSpPr>
            <a:spLocks noGrp="1"/>
          </p:cNvSpPr>
          <p:nvPr>
            <p:ph type="dt" sz="half" idx="20"/>
          </p:nvPr>
        </p:nvSpPr>
        <p:spPr/>
        <p:txBody>
          <a:bodyPr/>
          <a:lstStyle/>
          <a:p>
            <a:fld id="{3EF92A48-2E6C-440D-910B-1C96563C09ED}" type="datetime1">
              <a:rPr lang="fi-FI" smtClean="0"/>
              <a:t>6.6.2022</a:t>
            </a:fld>
            <a:endParaRPr lang="en-FI"/>
          </a:p>
        </p:txBody>
      </p:sp>
      <p:sp>
        <p:nvSpPr>
          <p:cNvPr id="4" name="Alatunnisteen paikkamerkki 3">
            <a:extLst>
              <a:ext uri="{FF2B5EF4-FFF2-40B4-BE49-F238E27FC236}">
                <a16:creationId xmlns:a16="http://schemas.microsoft.com/office/drawing/2014/main" id="{443C427D-B779-4C27-996B-092AC4B2F8EE}"/>
              </a:ext>
            </a:extLst>
          </p:cNvPr>
          <p:cNvSpPr>
            <a:spLocks noGrp="1"/>
          </p:cNvSpPr>
          <p:nvPr>
            <p:ph type="ftr" sz="quarter" idx="21"/>
          </p:nvPr>
        </p:nvSpPr>
        <p:spPr/>
        <p:txBody>
          <a:bodyPr/>
          <a:lstStyle/>
          <a:p>
            <a:r>
              <a:rPr lang="fi-FI"/>
              <a:t>Alatunniste</a:t>
            </a:r>
            <a:endParaRPr lang="en-FI"/>
          </a:p>
        </p:txBody>
      </p:sp>
    </p:spTree>
    <p:extLst>
      <p:ext uri="{BB962C8B-B14F-4D97-AF65-F5344CB8AC3E}">
        <p14:creationId xmlns:p14="http://schemas.microsoft.com/office/powerpoint/2010/main" val="3787063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p:spTree>
      <p:nvGrpSpPr>
        <p:cNvPr id="1" name=""/>
        <p:cNvGrpSpPr/>
        <p:nvPr/>
      </p:nvGrpSpPr>
      <p:grpSpPr>
        <a:xfrm>
          <a:off x="0" y="0"/>
          <a:ext cx="0" cy="0"/>
          <a:chOff x="0" y="0"/>
          <a:chExt cx="0" cy="0"/>
        </a:xfrm>
      </p:grpSpPr>
      <p:sp>
        <p:nvSpPr>
          <p:cNvPr id="2" name="Title 1"/>
          <p:cNvSpPr>
            <a:spLocks noGrp="1"/>
          </p:cNvSpPr>
          <p:nvPr>
            <p:ph type="title"/>
          </p:nvPr>
        </p:nvSpPr>
        <p:spPr>
          <a:xfrm>
            <a:off x="719402" y="356659"/>
            <a:ext cx="10849207" cy="1152128"/>
          </a:xfrm>
        </p:spPr>
        <p:txBody>
          <a:bodyPr/>
          <a:lstStyle>
            <a:lvl1pPr algn="l">
              <a:defRPr sz="3200"/>
            </a:lvl1pPr>
          </a:lstStyle>
          <a:p>
            <a:r>
              <a:rPr lang="fi-FI"/>
              <a:t>Muokkaa ots. perustyyl. napsautt.</a:t>
            </a:r>
            <a:endParaRPr lang="en-US" dirty="0"/>
          </a:p>
        </p:txBody>
      </p:sp>
      <p:sp>
        <p:nvSpPr>
          <p:cNvPr id="5" name="Dian numeron paikkamerkki 4">
            <a:extLst>
              <a:ext uri="{FF2B5EF4-FFF2-40B4-BE49-F238E27FC236}">
                <a16:creationId xmlns:a16="http://schemas.microsoft.com/office/drawing/2014/main" id="{F284CFE4-E8CB-4B2E-B354-93F578898376}"/>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6F305749-310E-4671-A752-885CB4E5369B}"/>
              </a:ext>
            </a:extLst>
          </p:cNvPr>
          <p:cNvSpPr>
            <a:spLocks noGrp="1"/>
          </p:cNvSpPr>
          <p:nvPr>
            <p:ph type="dt" sz="half" idx="10"/>
          </p:nvPr>
        </p:nvSpPr>
        <p:spPr/>
        <p:txBody>
          <a:bodyPr/>
          <a:lstStyle/>
          <a:p>
            <a:fld id="{1646FD47-A5D6-4AA3-8727-90D95B54A305}" type="datetime1">
              <a:rPr lang="fi-FI" smtClean="0"/>
              <a:t>6.6.2022</a:t>
            </a:fld>
            <a:endParaRPr lang="en-FI"/>
          </a:p>
        </p:txBody>
      </p:sp>
      <p:sp>
        <p:nvSpPr>
          <p:cNvPr id="4" name="Alatunnisteen paikkamerkki 3">
            <a:extLst>
              <a:ext uri="{FF2B5EF4-FFF2-40B4-BE49-F238E27FC236}">
                <a16:creationId xmlns:a16="http://schemas.microsoft.com/office/drawing/2014/main" id="{BA39136C-B6CA-4649-A2F2-B936C764FA67}"/>
              </a:ext>
            </a:extLst>
          </p:cNvPr>
          <p:cNvSpPr>
            <a:spLocks noGrp="1"/>
          </p:cNvSpPr>
          <p:nvPr>
            <p:ph type="ftr" sz="quarter" idx="11"/>
          </p:nvPr>
        </p:nvSpPr>
        <p:spPr/>
        <p:txBody>
          <a:bodyPr/>
          <a:lstStyle/>
          <a:p>
            <a:r>
              <a:rPr lang="fi-FI"/>
              <a:t>Alatunniste</a:t>
            </a:r>
            <a:endParaRPr lang="en-FI"/>
          </a:p>
        </p:txBody>
      </p:sp>
    </p:spTree>
    <p:extLst>
      <p:ext uri="{BB962C8B-B14F-4D97-AF65-F5344CB8AC3E}">
        <p14:creationId xmlns:p14="http://schemas.microsoft.com/office/powerpoint/2010/main" val="3742334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tsikko violetti tausta">
    <p:bg>
      <p:bgPr>
        <a:solidFill>
          <a:schemeClr val="accent4"/>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719402" y="356659"/>
            <a:ext cx="10849207" cy="1152128"/>
          </a:xfrm>
        </p:spPr>
        <p:txBody>
          <a:bodyPr/>
          <a:lstStyle>
            <a:lvl1pPr algn="l">
              <a:defRPr sz="3200">
                <a:solidFill>
                  <a:schemeClr val="bg1"/>
                </a:solidFill>
              </a:defRPr>
            </a:lvl1pPr>
          </a:lstStyle>
          <a:p>
            <a:r>
              <a:rPr lang="fi-FI"/>
              <a:t>Muokkaa ots. perustyyl. napsautt.</a:t>
            </a:r>
            <a:endParaRPr lang="en-US" dirty="0"/>
          </a:p>
        </p:txBody>
      </p:sp>
      <p:pic>
        <p:nvPicPr>
          <p:cNvPr id="11" name="Kuva 10" descr="Tieke">
            <a:extLst>
              <a:ext uri="{FF2B5EF4-FFF2-40B4-BE49-F238E27FC236}">
                <a16:creationId xmlns:a16="http://schemas.microsoft.com/office/drawing/2014/main" id="{A5C70152-6AC7-4029-9D07-8E44CFECC16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4" name="Dian numeron paikkamerkki 3">
            <a:extLst>
              <a:ext uri="{FF2B5EF4-FFF2-40B4-BE49-F238E27FC236}">
                <a16:creationId xmlns:a16="http://schemas.microsoft.com/office/drawing/2014/main" id="{CC64DB78-9A76-44F0-BFF8-E7D5B04D8F3D}"/>
              </a:ext>
            </a:extLst>
          </p:cNvPr>
          <p:cNvSpPr>
            <a:spLocks noGrp="1"/>
          </p:cNvSpPr>
          <p:nvPr>
            <p:ph type="sldNum" sz="quarter" idx="1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EA49F993-9EC2-4235-97E4-867B5A5E6B91}"/>
              </a:ext>
            </a:extLst>
          </p:cNvPr>
          <p:cNvSpPr>
            <a:spLocks noGrp="1"/>
          </p:cNvSpPr>
          <p:nvPr>
            <p:ph type="dt" sz="half" idx="10"/>
          </p:nvPr>
        </p:nvSpPr>
        <p:spPr/>
        <p:txBody>
          <a:bodyPr/>
          <a:lstStyle>
            <a:lvl1pPr>
              <a:defRPr>
                <a:solidFill>
                  <a:schemeClr val="bg1"/>
                </a:solidFill>
              </a:defRPr>
            </a:lvl1pPr>
          </a:lstStyle>
          <a:p>
            <a:fld id="{0B12EA0E-B386-40D9-8B88-B423BF468EDB}" type="datetime1">
              <a:rPr lang="fi-FI" smtClean="0"/>
              <a:t>6.6.2022</a:t>
            </a:fld>
            <a:endParaRPr lang="en-FI"/>
          </a:p>
        </p:txBody>
      </p:sp>
      <p:sp>
        <p:nvSpPr>
          <p:cNvPr id="3" name="Alatunnisteen paikkamerkki 2">
            <a:extLst>
              <a:ext uri="{FF2B5EF4-FFF2-40B4-BE49-F238E27FC236}">
                <a16:creationId xmlns:a16="http://schemas.microsoft.com/office/drawing/2014/main" id="{9A3AD3B9-D5F3-42F1-80EB-3239777E1E26}"/>
              </a:ext>
            </a:extLst>
          </p:cNvPr>
          <p:cNvSpPr>
            <a:spLocks noGrp="1"/>
          </p:cNvSpPr>
          <p:nvPr>
            <p:ph type="ftr" sz="quarter" idx="11"/>
          </p:nvPr>
        </p:nvSpPr>
        <p:spPr/>
        <p:txBody>
          <a:bodyPr/>
          <a:lstStyle>
            <a:lvl1pPr>
              <a:defRPr>
                <a:solidFill>
                  <a:schemeClr val="bg1"/>
                </a:solidFill>
              </a:defRPr>
            </a:lvl1pPr>
          </a:lstStyle>
          <a:p>
            <a:r>
              <a:rPr lang="fi-FI"/>
              <a:t>Alatunniste</a:t>
            </a:r>
            <a:endParaRPr lang="en-FI"/>
          </a:p>
        </p:txBody>
      </p:sp>
      <p:pic>
        <p:nvPicPr>
          <p:cNvPr id="12" name="Kuva 11">
            <a:extLst>
              <a:ext uri="{FF2B5EF4-FFF2-40B4-BE49-F238E27FC236}">
                <a16:creationId xmlns:a16="http://schemas.microsoft.com/office/drawing/2014/main" id="{D7ED3C62-3D82-4D18-8059-9AC9F614052F}"/>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2475675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ea kuva ja negateksti">
    <p:spTree>
      <p:nvGrpSpPr>
        <p:cNvPr id="1" name=""/>
        <p:cNvGrpSpPr/>
        <p:nvPr/>
      </p:nvGrpSpPr>
      <p:grpSpPr>
        <a:xfrm>
          <a:off x="0" y="0"/>
          <a:ext cx="0" cy="0"/>
          <a:chOff x="0" y="0"/>
          <a:chExt cx="0" cy="0"/>
        </a:xfrm>
      </p:grpSpPr>
      <p:sp>
        <p:nvSpPr>
          <p:cNvPr id="18" name="Kuvan paikkamerkki 17">
            <a:extLst>
              <a:ext uri="{FF2B5EF4-FFF2-40B4-BE49-F238E27FC236}">
                <a16:creationId xmlns:a16="http://schemas.microsoft.com/office/drawing/2014/main" id="{793B6D61-8EB0-4714-8868-289D73A4BE01}"/>
              </a:ext>
            </a:extLst>
          </p:cNvPr>
          <p:cNvSpPr>
            <a:spLocks noGrp="1"/>
          </p:cNvSpPr>
          <p:nvPr>
            <p:ph type="pic" sz="quarter" idx="24"/>
          </p:nvPr>
        </p:nvSpPr>
        <p:spPr>
          <a:xfrm>
            <a:off x="0" y="0"/>
            <a:ext cx="4465638" cy="6858000"/>
          </a:xfrm>
          <a:solidFill>
            <a:schemeClr val="accent4"/>
          </a:solidFill>
        </p:spPr>
        <p:txBody>
          <a:bodyPr lIns="360000" tIns="360000" rIns="360000" bIns="360000"/>
          <a:lstStyle>
            <a:lvl1pPr marL="0" indent="0">
              <a:buNone/>
              <a:defRPr sz="1800"/>
            </a:lvl1pPr>
          </a:lstStyle>
          <a:p>
            <a:pPr marL="0" marR="0" lvl="0" indent="0" algn="l" defTabSz="609585" rtl="0" eaLnBrk="1" fontAlgn="auto" latinLnBrk="0" hangingPunct="1">
              <a:lnSpc>
                <a:spcPct val="100000"/>
              </a:lnSpc>
              <a:spcBef>
                <a:spcPct val="20000"/>
              </a:spcBef>
              <a:spcAft>
                <a:spcPts val="0"/>
              </a:spcAft>
              <a:buClrTx/>
              <a:buSzTx/>
              <a:buFont typeface="Lucida Grande"/>
              <a:buNone/>
              <a:tabLst/>
              <a:defRPr/>
            </a:pPr>
            <a:endParaRPr lang="fi-FI" dirty="0"/>
          </a:p>
        </p:txBody>
      </p:sp>
      <p:sp>
        <p:nvSpPr>
          <p:cNvPr id="4" name="Text Placeholder 8"/>
          <p:cNvSpPr>
            <a:spLocks noGrp="1"/>
          </p:cNvSpPr>
          <p:nvPr>
            <p:ph type="body" sz="quarter" idx="17"/>
          </p:nvPr>
        </p:nvSpPr>
        <p:spPr>
          <a:xfrm>
            <a:off x="527051" y="548217"/>
            <a:ext cx="3456715" cy="5281049"/>
          </a:xfrm>
        </p:spPr>
        <p:txBody>
          <a:bodyPr anchor="ctr"/>
          <a:lstStyle>
            <a:lvl1pPr marL="0" indent="0" algn="l">
              <a:buNone/>
              <a:defRPr sz="3200" b="1">
                <a:solidFill>
                  <a:schemeClr val="bg1"/>
                </a:solidFill>
                <a:latin typeface="+mj-lt"/>
                <a:cs typeface="Arial Black"/>
              </a:defRPr>
            </a:lvl1pPr>
          </a:lstStyle>
          <a:p>
            <a:pPr lvl="0"/>
            <a:r>
              <a:rPr lang="fi-FI"/>
              <a:t>Muokkaa tekstin perustyylejä napsauttamalla</a:t>
            </a:r>
          </a:p>
        </p:txBody>
      </p:sp>
      <p:sp>
        <p:nvSpPr>
          <p:cNvPr id="19" name="Otsikko 18">
            <a:extLst>
              <a:ext uri="{FF2B5EF4-FFF2-40B4-BE49-F238E27FC236}">
                <a16:creationId xmlns:a16="http://schemas.microsoft.com/office/drawing/2014/main" id="{A4CD70EA-F816-44A0-9856-E259E007BB76}"/>
              </a:ext>
            </a:extLst>
          </p:cNvPr>
          <p:cNvSpPr>
            <a:spLocks noGrp="1"/>
          </p:cNvSpPr>
          <p:nvPr>
            <p:ph type="title"/>
          </p:nvPr>
        </p:nvSpPr>
        <p:spPr>
          <a:xfrm>
            <a:off x="5140960" y="543559"/>
            <a:ext cx="6441440" cy="746761"/>
          </a:xfrm>
        </p:spPr>
        <p:txBody>
          <a:bodyPr anchor="t"/>
          <a:lstStyle>
            <a:lvl1pPr>
              <a:defRPr sz="3000"/>
            </a:lvl1pPr>
          </a:lstStyle>
          <a:p>
            <a:r>
              <a:rPr lang="fi-FI"/>
              <a:t>Muokkaa ots. perustyyl. napsautt.</a:t>
            </a:r>
            <a:endParaRPr lang="en-US"/>
          </a:p>
        </p:txBody>
      </p:sp>
      <p:sp>
        <p:nvSpPr>
          <p:cNvPr id="10" name="Text Placeholder 11"/>
          <p:cNvSpPr>
            <a:spLocks noGrp="1"/>
          </p:cNvSpPr>
          <p:nvPr>
            <p:ph type="body" sz="quarter" idx="18"/>
          </p:nvPr>
        </p:nvSpPr>
        <p:spPr>
          <a:xfrm>
            <a:off x="5135893" y="1316766"/>
            <a:ext cx="6431691" cy="4512501"/>
          </a:xfr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tx1"/>
                </a:solidFill>
                <a:latin typeface="+mn-lt"/>
                <a:cs typeface="Georgia"/>
              </a:defRPr>
            </a:lvl1pPr>
            <a:lvl2pPr marL="476239" indent="-237061" algn="l">
              <a:lnSpc>
                <a:spcPct val="90000"/>
              </a:lnSpc>
              <a:spcBef>
                <a:spcPts val="800"/>
              </a:spcBef>
              <a:buFont typeface="Georgia" panose="02040502050405020303" pitchFamily="18" charset="0"/>
              <a:buChar char="–"/>
              <a:defRPr sz="2000">
                <a:solidFill>
                  <a:schemeClr val="tx1"/>
                </a:solidFill>
                <a:latin typeface="+mn-lt"/>
                <a:cs typeface="Georgia"/>
              </a:defRPr>
            </a:lvl2pPr>
            <a:lvl3pPr marL="717533" indent="-228594" algn="l">
              <a:lnSpc>
                <a:spcPct val="90000"/>
              </a:lnSpc>
              <a:spcBef>
                <a:spcPts val="800"/>
              </a:spcBef>
              <a:buFont typeface="Georgia" panose="02040502050405020303" pitchFamily="18" charset="0"/>
              <a:buChar char="–"/>
              <a:defRPr sz="1800">
                <a:solidFill>
                  <a:schemeClr val="tx1"/>
                </a:solidFill>
                <a:latin typeface="+mn-lt"/>
                <a:cs typeface="Georgia"/>
              </a:defRPr>
            </a:lvl3pPr>
            <a:lvl4pPr marL="958827" indent="-228594" algn="l">
              <a:lnSpc>
                <a:spcPct val="9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4" name="Tekstin paikkamerkki 7">
            <a:extLst>
              <a:ext uri="{FF2B5EF4-FFF2-40B4-BE49-F238E27FC236}">
                <a16:creationId xmlns:a16="http://schemas.microsoft.com/office/drawing/2014/main" id="{44088C69-B78E-4FC4-8AD4-9BB219C1132E}"/>
              </a:ext>
            </a:extLst>
          </p:cNvPr>
          <p:cNvSpPr>
            <a:spLocks noGrp="1" noChangeAspect="1"/>
          </p:cNvSpPr>
          <p:nvPr>
            <p:ph type="body" sz="quarter" idx="14" hasCustomPrompt="1"/>
          </p:nvPr>
        </p:nvSpPr>
        <p:spPr>
          <a:xfrm>
            <a:off x="731838" y="6273803"/>
            <a:ext cx="1063406" cy="31614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5pPr>
              <a:defRPr/>
            </a:lvl5pPr>
          </a:lstStyle>
          <a:p>
            <a:pPr lvl="0"/>
            <a:r>
              <a:rPr lang="en-US"/>
              <a:t> </a:t>
            </a:r>
          </a:p>
        </p:txBody>
      </p:sp>
      <p:sp>
        <p:nvSpPr>
          <p:cNvPr id="7" name="Dian numeron paikkamerkki 6">
            <a:extLst>
              <a:ext uri="{FF2B5EF4-FFF2-40B4-BE49-F238E27FC236}">
                <a16:creationId xmlns:a16="http://schemas.microsoft.com/office/drawing/2014/main" id="{9D5633E1-C9A8-4273-BF86-C92F704E86C7}"/>
              </a:ext>
            </a:extLst>
          </p:cNvPr>
          <p:cNvSpPr>
            <a:spLocks noGrp="1"/>
          </p:cNvSpPr>
          <p:nvPr>
            <p:ph type="sldNum" sz="quarter" idx="23"/>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3E569D0C-0C5D-4A50-82D5-44C2DEEFA7B6}"/>
              </a:ext>
            </a:extLst>
          </p:cNvPr>
          <p:cNvSpPr>
            <a:spLocks noGrp="1"/>
          </p:cNvSpPr>
          <p:nvPr>
            <p:ph type="dt" sz="half" idx="21"/>
          </p:nvPr>
        </p:nvSpPr>
        <p:spPr/>
        <p:txBody>
          <a:bodyPr/>
          <a:lstStyle>
            <a:lvl1pPr>
              <a:defRPr>
                <a:solidFill>
                  <a:schemeClr val="bg1"/>
                </a:solidFill>
              </a:defRPr>
            </a:lvl1pPr>
          </a:lstStyle>
          <a:p>
            <a:fld id="{F70E0FCD-F7FE-456C-9990-D09F2DE5704F}" type="datetime1">
              <a:rPr lang="fi-FI" smtClean="0"/>
              <a:t>6.6.2022</a:t>
            </a:fld>
            <a:endParaRPr lang="en-FI"/>
          </a:p>
        </p:txBody>
      </p:sp>
      <p:sp>
        <p:nvSpPr>
          <p:cNvPr id="6" name="Alatunnisteen paikkamerkki 5">
            <a:extLst>
              <a:ext uri="{FF2B5EF4-FFF2-40B4-BE49-F238E27FC236}">
                <a16:creationId xmlns:a16="http://schemas.microsoft.com/office/drawing/2014/main" id="{548B0A44-32F9-4727-89A7-3C83E725DE1B}"/>
              </a:ext>
            </a:extLst>
          </p:cNvPr>
          <p:cNvSpPr>
            <a:spLocks noGrp="1"/>
          </p:cNvSpPr>
          <p:nvPr>
            <p:ph type="ftr" sz="quarter" idx="22"/>
          </p:nvPr>
        </p:nvSpPr>
        <p:spPr/>
        <p:txBody>
          <a:bodyPr/>
          <a:lstStyle/>
          <a:p>
            <a:r>
              <a:rPr lang="fi-FI"/>
              <a:t>Alatunniste</a:t>
            </a:r>
            <a:endParaRPr lang="en-FI"/>
          </a:p>
        </p:txBody>
      </p:sp>
    </p:spTree>
    <p:extLst>
      <p:ext uri="{BB962C8B-B14F-4D97-AF65-F5344CB8AC3E}">
        <p14:creationId xmlns:p14="http://schemas.microsoft.com/office/powerpoint/2010/main" val="1934049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vasemmalla">
    <p:spTree>
      <p:nvGrpSpPr>
        <p:cNvPr id="1" name=""/>
        <p:cNvGrpSpPr/>
        <p:nvPr/>
      </p:nvGrpSpPr>
      <p:grpSpPr>
        <a:xfrm>
          <a:off x="0" y="0"/>
          <a:ext cx="0" cy="0"/>
          <a:chOff x="0" y="0"/>
          <a:chExt cx="0" cy="0"/>
        </a:xfrm>
      </p:grpSpPr>
      <p:sp>
        <p:nvSpPr>
          <p:cNvPr id="15" name="Otsikko 4">
            <a:extLst>
              <a:ext uri="{FF2B5EF4-FFF2-40B4-BE49-F238E27FC236}">
                <a16:creationId xmlns:a16="http://schemas.microsoft.com/office/drawing/2014/main" id="{69173903-D811-4013-B9C7-EDF99D679C12}"/>
              </a:ext>
            </a:extLst>
          </p:cNvPr>
          <p:cNvSpPr>
            <a:spLocks noGrp="1"/>
          </p:cNvSpPr>
          <p:nvPr>
            <p:ph type="title"/>
          </p:nvPr>
        </p:nvSpPr>
        <p:spPr>
          <a:xfrm>
            <a:off x="623392" y="553720"/>
            <a:ext cx="4898568" cy="5288279"/>
          </a:xfrm>
        </p:spPr>
        <p:txBody>
          <a:bodyPr/>
          <a:lstStyle/>
          <a:p>
            <a:r>
              <a:rPr lang="fi-FI"/>
              <a:t>Muokkaa ots. perustyyl. napsautt.</a:t>
            </a:r>
            <a:endParaRPr lang="en-US"/>
          </a:p>
        </p:txBody>
      </p:sp>
      <p:sp>
        <p:nvSpPr>
          <p:cNvPr id="13" name="Suorakulmio 12">
            <a:extLst>
              <a:ext uri="{FF2B5EF4-FFF2-40B4-BE49-F238E27FC236}">
                <a16:creationId xmlns:a16="http://schemas.microsoft.com/office/drawing/2014/main" id="{44F596C9-C7A7-1B4C-8653-560DFD9C9969}"/>
              </a:ext>
              <a:ext uri="{C183D7F6-B498-43B3-948B-1728B52AA6E4}">
                <adec:decorative xmlns:adec="http://schemas.microsoft.com/office/drawing/2017/decorative" val="1"/>
              </a:ext>
            </a:extLst>
          </p:cNvPr>
          <p:cNvSpPr/>
          <p:nvPr userDrawn="1"/>
        </p:nvSpPr>
        <p:spPr>
          <a:xfrm>
            <a:off x="6095834" y="0"/>
            <a:ext cx="6096001"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2" name="Text Placeholder 8"/>
          <p:cNvSpPr>
            <a:spLocks noGrp="1"/>
          </p:cNvSpPr>
          <p:nvPr>
            <p:ph type="body" sz="quarter" idx="17"/>
          </p:nvPr>
        </p:nvSpPr>
        <p:spPr>
          <a:xfrm>
            <a:off x="6960096" y="548681"/>
            <a:ext cx="4512501" cy="5281049"/>
          </a:xfrm>
        </p:spPr>
        <p:txBody>
          <a:bodyPr anchor="ctr"/>
          <a:lstStyle>
            <a:lvl1pPr marL="0" indent="0" algn="l">
              <a:buNone/>
              <a:defRPr sz="2800" b="0">
                <a:solidFill>
                  <a:schemeClr val="bg1"/>
                </a:solidFill>
                <a:latin typeface="+mn-lt"/>
                <a:cs typeface="Arial Black"/>
              </a:defRPr>
            </a:lvl1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F72AD6BA-B83E-4DBE-B541-C8BAE18660E0}"/>
              </a:ext>
            </a:extLst>
          </p:cNvPr>
          <p:cNvSpPr>
            <a:spLocks noGrp="1"/>
          </p:cNvSpPr>
          <p:nvPr>
            <p:ph type="sldNum" sz="quarter" idx="22"/>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2E971738-8980-42DD-A4FB-F60A54F0B31B}"/>
              </a:ext>
            </a:extLst>
          </p:cNvPr>
          <p:cNvSpPr>
            <a:spLocks noGrp="1"/>
          </p:cNvSpPr>
          <p:nvPr>
            <p:ph type="dt" sz="half" idx="20"/>
          </p:nvPr>
        </p:nvSpPr>
        <p:spPr/>
        <p:txBody>
          <a:bodyPr/>
          <a:lstStyle/>
          <a:p>
            <a:fld id="{283E7EAF-B1EF-4488-8A52-A8473C096BEE}" type="datetime1">
              <a:rPr lang="fi-FI" smtClean="0"/>
              <a:t>6.6.2022</a:t>
            </a:fld>
            <a:endParaRPr lang="en-FI"/>
          </a:p>
        </p:txBody>
      </p:sp>
      <p:sp>
        <p:nvSpPr>
          <p:cNvPr id="3" name="Alatunnisteen paikkamerkki 2">
            <a:extLst>
              <a:ext uri="{FF2B5EF4-FFF2-40B4-BE49-F238E27FC236}">
                <a16:creationId xmlns:a16="http://schemas.microsoft.com/office/drawing/2014/main" id="{5D9266AE-660B-4505-AD9D-A84C3E988DC8}"/>
              </a:ext>
            </a:extLst>
          </p:cNvPr>
          <p:cNvSpPr>
            <a:spLocks noGrp="1"/>
          </p:cNvSpPr>
          <p:nvPr>
            <p:ph type="ftr" sz="quarter" idx="21"/>
          </p:nvPr>
        </p:nvSpPr>
        <p:spPr/>
        <p:txBody>
          <a:bodyPr/>
          <a:lstStyle>
            <a:lvl1pPr>
              <a:defRPr>
                <a:solidFill>
                  <a:schemeClr val="bg1"/>
                </a:solidFill>
              </a:defRPr>
            </a:lvl1pPr>
          </a:lstStyle>
          <a:p>
            <a:r>
              <a:rPr lang="fi-FI"/>
              <a:t>Alatunniste</a:t>
            </a:r>
            <a:endParaRPr lang="en-FI"/>
          </a:p>
        </p:txBody>
      </p:sp>
      <p:pic>
        <p:nvPicPr>
          <p:cNvPr id="14" name="Kuva 13">
            <a:extLst>
              <a:ext uri="{FF2B5EF4-FFF2-40B4-BE49-F238E27FC236}">
                <a16:creationId xmlns:a16="http://schemas.microsoft.com/office/drawing/2014/main" id="{E514203F-BB73-47B0-B2B6-E68CCA67FA5B}"/>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126672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oikealla, violetti tausta">
    <p:spTree>
      <p:nvGrpSpPr>
        <p:cNvPr id="1" name=""/>
        <p:cNvGrpSpPr/>
        <p:nvPr/>
      </p:nvGrpSpPr>
      <p:grpSpPr>
        <a:xfrm>
          <a:off x="0" y="0"/>
          <a:ext cx="0" cy="0"/>
          <a:chOff x="0" y="0"/>
          <a:chExt cx="0" cy="0"/>
        </a:xfrm>
      </p:grpSpPr>
      <p:sp>
        <p:nvSpPr>
          <p:cNvPr id="13" name="Suorakulmio 12">
            <a:extLst>
              <a:ext uri="{FF2B5EF4-FFF2-40B4-BE49-F238E27FC236}">
                <a16:creationId xmlns:a16="http://schemas.microsoft.com/office/drawing/2014/main" id="{44F596C9-C7A7-1B4C-8653-560DFD9C9969}"/>
              </a:ext>
              <a:ext uri="{C183D7F6-B498-43B3-948B-1728B52AA6E4}">
                <adec:decorative xmlns:adec="http://schemas.microsoft.com/office/drawing/2017/decorative" val="1"/>
              </a:ext>
            </a:extLst>
          </p:cNvPr>
          <p:cNvSpPr/>
          <p:nvPr userDrawn="1"/>
        </p:nvSpPr>
        <p:spPr>
          <a:xfrm>
            <a:off x="6095834" y="0"/>
            <a:ext cx="6096001"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7" name="Otsikko 4">
            <a:extLst>
              <a:ext uri="{FF2B5EF4-FFF2-40B4-BE49-F238E27FC236}">
                <a16:creationId xmlns:a16="http://schemas.microsoft.com/office/drawing/2014/main" id="{A5EF6C8B-658F-4F44-84F0-47735CD6F6B0}"/>
              </a:ext>
            </a:extLst>
          </p:cNvPr>
          <p:cNvSpPr>
            <a:spLocks noGrp="1"/>
          </p:cNvSpPr>
          <p:nvPr>
            <p:ph type="title"/>
          </p:nvPr>
        </p:nvSpPr>
        <p:spPr>
          <a:xfrm>
            <a:off x="6959600" y="553720"/>
            <a:ext cx="4521200" cy="5288279"/>
          </a:xfrm>
        </p:spPr>
        <p:txBody>
          <a:bodyPr/>
          <a:lstStyle>
            <a:lvl1pPr>
              <a:defRPr>
                <a:solidFill>
                  <a:schemeClr val="bg1"/>
                </a:solidFill>
              </a:defRPr>
            </a:lvl1pPr>
          </a:lstStyle>
          <a:p>
            <a:r>
              <a:rPr lang="fi-FI"/>
              <a:t>Muokkaa ots. perustyyl. napsautt.</a:t>
            </a:r>
            <a:endParaRPr lang="en-US"/>
          </a:p>
        </p:txBody>
      </p:sp>
      <p:sp>
        <p:nvSpPr>
          <p:cNvPr id="6" name="Text Placeholder 11"/>
          <p:cNvSpPr>
            <a:spLocks noGrp="1"/>
          </p:cNvSpPr>
          <p:nvPr>
            <p:ph type="body" sz="quarter" idx="19"/>
          </p:nvPr>
        </p:nvSpPr>
        <p:spPr>
          <a:xfrm>
            <a:off x="623392" y="548681"/>
            <a:ext cx="5184576" cy="5281049"/>
          </a:xfrm>
        </p:spPr>
        <p:txBody>
          <a:bodyPr anchor="ctr"/>
          <a:lstStyle>
            <a:lvl1pPr marL="0" marR="0" indent="0" algn="l" defTabSz="609585" rtl="0" eaLnBrk="1" fontAlgn="auto" latinLnBrk="0" hangingPunct="1">
              <a:lnSpc>
                <a:spcPct val="90000"/>
              </a:lnSpc>
              <a:spcBef>
                <a:spcPct val="20000"/>
              </a:spcBef>
              <a:spcAft>
                <a:spcPts val="0"/>
              </a:spcAft>
              <a:buClrTx/>
              <a:buSzTx/>
              <a:buFont typeface="Lucida Grande"/>
              <a:buNone/>
              <a:tabLst/>
              <a:defRPr sz="2800">
                <a:solidFill>
                  <a:schemeClr val="tx1"/>
                </a:solidFill>
                <a:latin typeface="+mn-lt"/>
                <a:cs typeface="Georgia"/>
              </a:defRPr>
            </a:lvl1pPr>
            <a:lvl2pPr marL="239178" indent="0" algn="l">
              <a:lnSpc>
                <a:spcPct val="90000"/>
              </a:lnSpc>
              <a:spcBef>
                <a:spcPts val="800"/>
              </a:spcBef>
              <a:buFont typeface="Georgia" panose="02040502050405020303" pitchFamily="18" charset="0"/>
              <a:buNone/>
              <a:defRPr sz="2800">
                <a:solidFill>
                  <a:schemeClr val="tx1"/>
                </a:solidFill>
                <a:latin typeface="+mn-lt"/>
                <a:cs typeface="Georgia"/>
              </a:defRPr>
            </a:lvl2pPr>
            <a:lvl3pPr marL="488939" indent="0" algn="l">
              <a:lnSpc>
                <a:spcPct val="90000"/>
              </a:lnSpc>
              <a:spcBef>
                <a:spcPts val="800"/>
              </a:spcBef>
              <a:buFont typeface="Georgia" panose="02040502050405020303" pitchFamily="18" charset="0"/>
              <a:buNone/>
              <a:defRPr sz="2800">
                <a:solidFill>
                  <a:schemeClr val="tx1"/>
                </a:solidFill>
                <a:latin typeface="+mn-lt"/>
                <a:cs typeface="Georgia"/>
              </a:defRPr>
            </a:lvl3pPr>
            <a:lvl4pPr marL="730233" indent="0" algn="l">
              <a:lnSpc>
                <a:spcPct val="90000"/>
              </a:lnSpc>
              <a:buFont typeface="Georgia" panose="02040502050405020303" pitchFamily="18" charset="0"/>
              <a:buNone/>
              <a:defRPr sz="2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ACA0412D-2D65-44C5-98F6-1E442B51D9DB}"/>
              </a:ext>
            </a:extLst>
          </p:cNvPr>
          <p:cNvSpPr>
            <a:spLocks noGrp="1"/>
          </p:cNvSpPr>
          <p:nvPr>
            <p:ph type="sldNum" sz="quarter" idx="22"/>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611F4B1B-DD49-4F36-A596-787058021DCF}"/>
              </a:ext>
            </a:extLst>
          </p:cNvPr>
          <p:cNvSpPr>
            <a:spLocks noGrp="1"/>
          </p:cNvSpPr>
          <p:nvPr>
            <p:ph type="dt" sz="half" idx="20"/>
          </p:nvPr>
        </p:nvSpPr>
        <p:spPr/>
        <p:txBody>
          <a:bodyPr/>
          <a:lstStyle/>
          <a:p>
            <a:fld id="{CFAB3234-9A17-4CF7-87D2-450B664D0AFA}" type="datetime1">
              <a:rPr lang="fi-FI" smtClean="0"/>
              <a:t>6.6.2022</a:t>
            </a:fld>
            <a:endParaRPr lang="en-FI"/>
          </a:p>
        </p:txBody>
      </p:sp>
      <p:sp>
        <p:nvSpPr>
          <p:cNvPr id="3" name="Alatunnisteen paikkamerkki 2">
            <a:extLst>
              <a:ext uri="{FF2B5EF4-FFF2-40B4-BE49-F238E27FC236}">
                <a16:creationId xmlns:a16="http://schemas.microsoft.com/office/drawing/2014/main" id="{ECCCA558-CAA3-4700-83CE-CCFBB136B995}"/>
              </a:ext>
            </a:extLst>
          </p:cNvPr>
          <p:cNvSpPr>
            <a:spLocks noGrp="1"/>
          </p:cNvSpPr>
          <p:nvPr>
            <p:ph type="ftr" sz="quarter" idx="21"/>
          </p:nvPr>
        </p:nvSpPr>
        <p:spPr/>
        <p:txBody>
          <a:bodyPr/>
          <a:lstStyle>
            <a:lvl1pPr>
              <a:defRPr>
                <a:solidFill>
                  <a:schemeClr val="bg1"/>
                </a:solidFill>
              </a:defRPr>
            </a:lvl1pPr>
          </a:lstStyle>
          <a:p>
            <a:r>
              <a:rPr lang="fi-FI"/>
              <a:t>Alatunniste</a:t>
            </a:r>
            <a:endParaRPr lang="en-FI"/>
          </a:p>
        </p:txBody>
      </p:sp>
      <p:pic>
        <p:nvPicPr>
          <p:cNvPr id="15" name="Kuva 14">
            <a:extLst>
              <a:ext uri="{FF2B5EF4-FFF2-40B4-BE49-F238E27FC236}">
                <a16:creationId xmlns:a16="http://schemas.microsoft.com/office/drawing/2014/main" id="{E634D40E-C087-410B-B1F4-EEED9AE49E63}"/>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334783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vasemmalla, violetti tausta">
    <p:spTree>
      <p:nvGrpSpPr>
        <p:cNvPr id="1" name=""/>
        <p:cNvGrpSpPr/>
        <p:nvPr/>
      </p:nvGrpSpPr>
      <p:grpSpPr>
        <a:xfrm>
          <a:off x="0" y="0"/>
          <a:ext cx="0" cy="0"/>
          <a:chOff x="0" y="0"/>
          <a:chExt cx="0" cy="0"/>
        </a:xfrm>
      </p:grpSpPr>
      <p:sp>
        <p:nvSpPr>
          <p:cNvPr id="13" name="Suorakulmio 12">
            <a:extLst>
              <a:ext uri="{FF2B5EF4-FFF2-40B4-BE49-F238E27FC236}">
                <a16:creationId xmlns:a16="http://schemas.microsoft.com/office/drawing/2014/main" id="{44F596C9-C7A7-1B4C-8653-560DFD9C9969}"/>
              </a:ext>
            </a:extLst>
          </p:cNvPr>
          <p:cNvSpPr/>
          <p:nvPr userDrawn="1"/>
        </p:nvSpPr>
        <p:spPr>
          <a:xfrm>
            <a:off x="0" y="0"/>
            <a:ext cx="6096001"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5" name="Otsikko 4">
            <a:extLst>
              <a:ext uri="{FF2B5EF4-FFF2-40B4-BE49-F238E27FC236}">
                <a16:creationId xmlns:a16="http://schemas.microsoft.com/office/drawing/2014/main" id="{93F7EB64-571D-4A46-8E05-97B01FBD6F55}"/>
              </a:ext>
            </a:extLst>
          </p:cNvPr>
          <p:cNvSpPr>
            <a:spLocks noGrp="1"/>
          </p:cNvSpPr>
          <p:nvPr>
            <p:ph type="title"/>
          </p:nvPr>
        </p:nvSpPr>
        <p:spPr>
          <a:xfrm>
            <a:off x="619760" y="553720"/>
            <a:ext cx="4775200" cy="5288279"/>
          </a:xfrm>
        </p:spPr>
        <p:txBody>
          <a:bodyPr/>
          <a:lstStyle>
            <a:lvl1pPr>
              <a:defRPr>
                <a:solidFill>
                  <a:schemeClr val="bg1"/>
                </a:solidFill>
              </a:defRPr>
            </a:lvl1pPr>
          </a:lstStyle>
          <a:p>
            <a:r>
              <a:rPr lang="fi-FI"/>
              <a:t>Muokkaa ots. perustyyl. napsautt.</a:t>
            </a:r>
            <a:endParaRPr lang="en-US"/>
          </a:p>
        </p:txBody>
      </p:sp>
      <p:sp>
        <p:nvSpPr>
          <p:cNvPr id="6" name="Text Placeholder 11"/>
          <p:cNvSpPr>
            <a:spLocks noGrp="1"/>
          </p:cNvSpPr>
          <p:nvPr>
            <p:ph type="body" sz="quarter" idx="19"/>
          </p:nvPr>
        </p:nvSpPr>
        <p:spPr>
          <a:xfrm>
            <a:off x="6618858" y="548680"/>
            <a:ext cx="5184576" cy="5281049"/>
          </a:xfrm>
        </p:spPr>
        <p:txBody>
          <a:bodyPr anchor="ctr"/>
          <a:lstStyle>
            <a:lvl1pPr marL="0" marR="0" indent="0" algn="l" defTabSz="609585" rtl="0" eaLnBrk="1" fontAlgn="auto" latinLnBrk="0" hangingPunct="1">
              <a:lnSpc>
                <a:spcPct val="90000"/>
              </a:lnSpc>
              <a:spcBef>
                <a:spcPct val="20000"/>
              </a:spcBef>
              <a:spcAft>
                <a:spcPts val="0"/>
              </a:spcAft>
              <a:buClrTx/>
              <a:buSzTx/>
              <a:buFont typeface="Lucida Grande"/>
              <a:buNone/>
              <a:tabLst/>
              <a:defRPr sz="2800">
                <a:solidFill>
                  <a:schemeClr val="tx1"/>
                </a:solidFill>
                <a:latin typeface="+mn-lt"/>
                <a:cs typeface="Georgia"/>
              </a:defRPr>
            </a:lvl1pPr>
            <a:lvl2pPr marL="239178" indent="0" algn="l">
              <a:lnSpc>
                <a:spcPct val="90000"/>
              </a:lnSpc>
              <a:spcBef>
                <a:spcPts val="800"/>
              </a:spcBef>
              <a:buFont typeface="Georgia" panose="02040502050405020303" pitchFamily="18" charset="0"/>
              <a:buNone/>
              <a:defRPr sz="2800">
                <a:solidFill>
                  <a:schemeClr val="tx1"/>
                </a:solidFill>
                <a:latin typeface="+mn-lt"/>
                <a:cs typeface="Georgia"/>
              </a:defRPr>
            </a:lvl2pPr>
            <a:lvl3pPr marL="488939" indent="0" algn="l">
              <a:lnSpc>
                <a:spcPct val="90000"/>
              </a:lnSpc>
              <a:spcBef>
                <a:spcPts val="800"/>
              </a:spcBef>
              <a:buFont typeface="Georgia" panose="02040502050405020303" pitchFamily="18" charset="0"/>
              <a:buNone/>
              <a:defRPr sz="2800">
                <a:solidFill>
                  <a:schemeClr val="tx1"/>
                </a:solidFill>
                <a:latin typeface="+mn-lt"/>
                <a:cs typeface="Georgia"/>
              </a:defRPr>
            </a:lvl3pPr>
            <a:lvl4pPr marL="730233" indent="0" algn="l">
              <a:lnSpc>
                <a:spcPct val="90000"/>
              </a:lnSpc>
              <a:buFont typeface="Georgia" panose="02040502050405020303" pitchFamily="18" charset="0"/>
              <a:buNone/>
              <a:defRPr sz="2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p:txBody>
      </p:sp>
      <p:pic>
        <p:nvPicPr>
          <p:cNvPr id="11" name="Kuva 10" descr="Tieke">
            <a:extLst>
              <a:ext uri="{FF2B5EF4-FFF2-40B4-BE49-F238E27FC236}">
                <a16:creationId xmlns:a16="http://schemas.microsoft.com/office/drawing/2014/main" id="{96936E35-A774-4A64-9219-CBF38B786E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4" name="Dian numeron paikkamerkki 3">
            <a:extLst>
              <a:ext uri="{FF2B5EF4-FFF2-40B4-BE49-F238E27FC236}">
                <a16:creationId xmlns:a16="http://schemas.microsoft.com/office/drawing/2014/main" id="{74FE7C98-A690-47EA-83C2-BCEF7EA61D8B}"/>
              </a:ext>
            </a:extLst>
          </p:cNvPr>
          <p:cNvSpPr>
            <a:spLocks noGrp="1"/>
          </p:cNvSpPr>
          <p:nvPr>
            <p:ph type="sldNum" sz="quarter" idx="2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62CCF5BF-7DBD-42F3-83D2-25F698BD5ECE}"/>
              </a:ext>
            </a:extLst>
          </p:cNvPr>
          <p:cNvSpPr>
            <a:spLocks noGrp="1"/>
          </p:cNvSpPr>
          <p:nvPr>
            <p:ph type="dt" sz="half" idx="20"/>
          </p:nvPr>
        </p:nvSpPr>
        <p:spPr/>
        <p:txBody>
          <a:bodyPr/>
          <a:lstStyle>
            <a:lvl1pPr>
              <a:defRPr>
                <a:solidFill>
                  <a:schemeClr val="bg1"/>
                </a:solidFill>
              </a:defRPr>
            </a:lvl1pPr>
          </a:lstStyle>
          <a:p>
            <a:fld id="{9B3520AC-61B4-4B4B-81BC-F8137FC540DF}" type="datetime1">
              <a:rPr lang="fi-FI" smtClean="0"/>
              <a:t>6.6.2022</a:t>
            </a:fld>
            <a:endParaRPr lang="en-FI"/>
          </a:p>
        </p:txBody>
      </p:sp>
      <p:sp>
        <p:nvSpPr>
          <p:cNvPr id="3" name="Alatunnisteen paikkamerkki 2">
            <a:extLst>
              <a:ext uri="{FF2B5EF4-FFF2-40B4-BE49-F238E27FC236}">
                <a16:creationId xmlns:a16="http://schemas.microsoft.com/office/drawing/2014/main" id="{32735594-50FE-405A-AB1D-7B5AD507BA30}"/>
              </a:ext>
            </a:extLst>
          </p:cNvPr>
          <p:cNvSpPr>
            <a:spLocks noGrp="1"/>
          </p:cNvSpPr>
          <p:nvPr>
            <p:ph type="ftr" sz="quarter" idx="21"/>
          </p:nvPr>
        </p:nvSpPr>
        <p:spPr/>
        <p:txBody>
          <a:bodyPr/>
          <a:lstStyle/>
          <a:p>
            <a:r>
              <a:rPr lang="fi-FI"/>
              <a:t>Alatunniste</a:t>
            </a:r>
            <a:endParaRPr lang="en-FI"/>
          </a:p>
        </p:txBody>
      </p:sp>
    </p:spTree>
    <p:extLst>
      <p:ext uri="{BB962C8B-B14F-4D97-AF65-F5344CB8AC3E}">
        <p14:creationId xmlns:p14="http://schemas.microsoft.com/office/powerpoint/2010/main" val="4215292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oikealla">
    <p:spTree>
      <p:nvGrpSpPr>
        <p:cNvPr id="1" name=""/>
        <p:cNvGrpSpPr/>
        <p:nvPr/>
      </p:nvGrpSpPr>
      <p:grpSpPr>
        <a:xfrm>
          <a:off x="0" y="0"/>
          <a:ext cx="0" cy="0"/>
          <a:chOff x="0" y="0"/>
          <a:chExt cx="0" cy="0"/>
        </a:xfrm>
      </p:grpSpPr>
      <p:sp>
        <p:nvSpPr>
          <p:cNvPr id="19" name="Otsikko 4">
            <a:extLst>
              <a:ext uri="{FF2B5EF4-FFF2-40B4-BE49-F238E27FC236}">
                <a16:creationId xmlns:a16="http://schemas.microsoft.com/office/drawing/2014/main" id="{31E750A9-DE6E-447B-AE64-5D7FC6180062}"/>
              </a:ext>
            </a:extLst>
          </p:cNvPr>
          <p:cNvSpPr>
            <a:spLocks noGrp="1"/>
          </p:cNvSpPr>
          <p:nvPr>
            <p:ph type="title"/>
          </p:nvPr>
        </p:nvSpPr>
        <p:spPr>
          <a:xfrm>
            <a:off x="6609080" y="553720"/>
            <a:ext cx="5201920" cy="5288279"/>
          </a:xfrm>
        </p:spPr>
        <p:txBody>
          <a:bodyPr/>
          <a:lstStyle>
            <a:lvl1pPr>
              <a:defRPr>
                <a:solidFill>
                  <a:schemeClr val="tx1"/>
                </a:solidFill>
              </a:defRPr>
            </a:lvl1pPr>
          </a:lstStyle>
          <a:p>
            <a:r>
              <a:rPr lang="fi-FI"/>
              <a:t>Muokkaa ots. perustyyl. napsautt.</a:t>
            </a:r>
            <a:endParaRPr lang="en-US"/>
          </a:p>
        </p:txBody>
      </p:sp>
      <p:sp>
        <p:nvSpPr>
          <p:cNvPr id="13" name="Suorakulmio 12">
            <a:extLst>
              <a:ext uri="{FF2B5EF4-FFF2-40B4-BE49-F238E27FC236}">
                <a16:creationId xmlns:a16="http://schemas.microsoft.com/office/drawing/2014/main" id="{44F596C9-C7A7-1B4C-8653-560DFD9C9969}"/>
              </a:ext>
            </a:extLst>
          </p:cNvPr>
          <p:cNvSpPr/>
          <p:nvPr userDrawn="1"/>
        </p:nvSpPr>
        <p:spPr>
          <a:xfrm>
            <a:off x="0" y="0"/>
            <a:ext cx="6096001"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2" name="Text Placeholder 8"/>
          <p:cNvSpPr>
            <a:spLocks noGrp="1"/>
          </p:cNvSpPr>
          <p:nvPr>
            <p:ph type="body" sz="quarter" idx="17"/>
          </p:nvPr>
        </p:nvSpPr>
        <p:spPr>
          <a:xfrm>
            <a:off x="623392" y="548681"/>
            <a:ext cx="4753372" cy="5281049"/>
          </a:xfrm>
        </p:spPr>
        <p:txBody>
          <a:bodyPr anchor="ctr"/>
          <a:lstStyle>
            <a:lvl1pPr marL="0" indent="0" algn="l">
              <a:buNone/>
              <a:defRPr sz="2800" b="0">
                <a:solidFill>
                  <a:schemeClr val="bg1"/>
                </a:solidFill>
                <a:latin typeface="+mn-lt"/>
                <a:cs typeface="Arial Black"/>
              </a:defRPr>
            </a:lvl1pPr>
          </a:lstStyle>
          <a:p>
            <a:pPr lvl="0"/>
            <a:r>
              <a:rPr lang="fi-FI"/>
              <a:t>Muokkaa tekstin perustyylejä napsauttamalla</a:t>
            </a:r>
          </a:p>
        </p:txBody>
      </p:sp>
      <p:pic>
        <p:nvPicPr>
          <p:cNvPr id="14" name="Kuva 13" descr="Tieke">
            <a:extLst>
              <a:ext uri="{FF2B5EF4-FFF2-40B4-BE49-F238E27FC236}">
                <a16:creationId xmlns:a16="http://schemas.microsoft.com/office/drawing/2014/main" id="{0EB8602C-D458-43F2-B279-294C23A209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4" name="Dian numeron paikkamerkki 3">
            <a:extLst>
              <a:ext uri="{FF2B5EF4-FFF2-40B4-BE49-F238E27FC236}">
                <a16:creationId xmlns:a16="http://schemas.microsoft.com/office/drawing/2014/main" id="{C6C235E9-1341-463D-843E-99A99C1B7B07}"/>
              </a:ext>
            </a:extLst>
          </p:cNvPr>
          <p:cNvSpPr>
            <a:spLocks noGrp="1"/>
          </p:cNvSpPr>
          <p:nvPr>
            <p:ph type="sldNum" sz="quarter" idx="2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29A21B96-176A-4EED-A89D-B46E5FA2D9CA}"/>
              </a:ext>
            </a:extLst>
          </p:cNvPr>
          <p:cNvSpPr>
            <a:spLocks noGrp="1"/>
          </p:cNvSpPr>
          <p:nvPr>
            <p:ph type="dt" sz="half" idx="20"/>
          </p:nvPr>
        </p:nvSpPr>
        <p:spPr/>
        <p:txBody>
          <a:bodyPr/>
          <a:lstStyle>
            <a:lvl1pPr>
              <a:defRPr>
                <a:solidFill>
                  <a:schemeClr val="bg1"/>
                </a:solidFill>
              </a:defRPr>
            </a:lvl1pPr>
          </a:lstStyle>
          <a:p>
            <a:fld id="{69706609-8A7F-4F26-ADFE-418C8E337D76}" type="datetime1">
              <a:rPr lang="fi-FI" smtClean="0"/>
              <a:t>6.6.2022</a:t>
            </a:fld>
            <a:endParaRPr lang="en-FI"/>
          </a:p>
        </p:txBody>
      </p:sp>
      <p:sp>
        <p:nvSpPr>
          <p:cNvPr id="3" name="Alatunnisteen paikkamerkki 2">
            <a:extLst>
              <a:ext uri="{FF2B5EF4-FFF2-40B4-BE49-F238E27FC236}">
                <a16:creationId xmlns:a16="http://schemas.microsoft.com/office/drawing/2014/main" id="{0AD3DA5C-095D-4669-BCCE-FF6FC3F47E54}"/>
              </a:ext>
            </a:extLst>
          </p:cNvPr>
          <p:cNvSpPr>
            <a:spLocks noGrp="1"/>
          </p:cNvSpPr>
          <p:nvPr>
            <p:ph type="ftr" sz="quarter" idx="21"/>
          </p:nvPr>
        </p:nvSpPr>
        <p:spPr/>
        <p:txBody>
          <a:bodyPr/>
          <a:lstStyle/>
          <a:p>
            <a:r>
              <a:rPr lang="fi-FI"/>
              <a:t>Alatunniste</a:t>
            </a:r>
            <a:endParaRPr lang="en-FI"/>
          </a:p>
        </p:txBody>
      </p:sp>
    </p:spTree>
    <p:extLst>
      <p:ext uri="{BB962C8B-B14F-4D97-AF65-F5344CB8AC3E}">
        <p14:creationId xmlns:p14="http://schemas.microsoft.com/office/powerpoint/2010/main" val="32159043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uettelo">
    <p:spTree>
      <p:nvGrpSpPr>
        <p:cNvPr id="1" name=""/>
        <p:cNvGrpSpPr/>
        <p:nvPr/>
      </p:nvGrpSpPr>
      <p:grpSpPr>
        <a:xfrm>
          <a:off x="0" y="0"/>
          <a:ext cx="0" cy="0"/>
          <a:chOff x="0" y="0"/>
          <a:chExt cx="0" cy="0"/>
        </a:xfrm>
      </p:grpSpPr>
      <p:sp>
        <p:nvSpPr>
          <p:cNvPr id="2" name="Title 1"/>
          <p:cNvSpPr>
            <a:spLocks noGrp="1"/>
          </p:cNvSpPr>
          <p:nvPr>
            <p:ph type="title"/>
          </p:nvPr>
        </p:nvSpPr>
        <p:spPr>
          <a:xfrm>
            <a:off x="719404" y="548681"/>
            <a:ext cx="10753193" cy="1078364"/>
          </a:xfrm>
        </p:spPr>
        <p:txBody>
          <a:bodyPr anchor="t"/>
          <a:lstStyle>
            <a:lvl1pPr algn="l">
              <a:defRPr sz="3200"/>
            </a:lvl1pPr>
          </a:lstStyle>
          <a:p>
            <a:r>
              <a:rPr lang="fi-FI"/>
              <a:t>Muokkaa ots. perustyyl. napsautt.</a:t>
            </a:r>
            <a:endParaRPr lang="en-US" dirty="0"/>
          </a:p>
        </p:txBody>
      </p:sp>
      <p:sp>
        <p:nvSpPr>
          <p:cNvPr id="34" name="Text Placeholder 33"/>
          <p:cNvSpPr>
            <a:spLocks noGrp="1"/>
          </p:cNvSpPr>
          <p:nvPr userDrawn="1">
            <p:ph type="body" sz="quarter" idx="13"/>
          </p:nvPr>
        </p:nvSpPr>
        <p:spPr>
          <a:xfrm>
            <a:off x="1968501" y="1700808"/>
            <a:ext cx="9504097" cy="768085"/>
          </a:xfrm>
        </p:spPr>
        <p:txBody>
          <a:bodyPr anchor="ctr"/>
          <a:lstStyle>
            <a:lvl1pPr marL="0" indent="0" algn="l">
              <a:buNone/>
              <a:defRPr sz="2133" b="0" i="0">
                <a:latin typeface="+mn-lt"/>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5" name="Text Placeholder 33"/>
          <p:cNvSpPr>
            <a:spLocks noGrp="1"/>
          </p:cNvSpPr>
          <p:nvPr userDrawn="1">
            <p:ph type="body" sz="quarter" idx="14"/>
          </p:nvPr>
        </p:nvSpPr>
        <p:spPr>
          <a:xfrm>
            <a:off x="1968501" y="2566591"/>
            <a:ext cx="9504097" cy="766399"/>
          </a:xfr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6" name="Text Placeholder 33"/>
          <p:cNvSpPr>
            <a:spLocks noGrp="1"/>
          </p:cNvSpPr>
          <p:nvPr userDrawn="1">
            <p:ph type="body" sz="quarter" idx="15"/>
          </p:nvPr>
        </p:nvSpPr>
        <p:spPr>
          <a:xfrm>
            <a:off x="1968501" y="3430687"/>
            <a:ext cx="9504097" cy="766399"/>
          </a:xfr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7" name="Text Placeholder 33"/>
          <p:cNvSpPr>
            <a:spLocks noGrp="1"/>
          </p:cNvSpPr>
          <p:nvPr userDrawn="1">
            <p:ph type="body" sz="quarter" idx="16"/>
          </p:nvPr>
        </p:nvSpPr>
        <p:spPr>
          <a:xfrm>
            <a:off x="1967541" y="4294783"/>
            <a:ext cx="9505056" cy="766399"/>
          </a:xfr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8" name="Text Placeholder 33"/>
          <p:cNvSpPr>
            <a:spLocks noGrp="1"/>
          </p:cNvSpPr>
          <p:nvPr userDrawn="1">
            <p:ph type="body" sz="quarter" idx="17"/>
          </p:nvPr>
        </p:nvSpPr>
        <p:spPr>
          <a:xfrm>
            <a:off x="1967541" y="5158879"/>
            <a:ext cx="9505056" cy="766399"/>
          </a:xfr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5" name="Dian numeron paikkamerkki 4">
            <a:extLst>
              <a:ext uri="{FF2B5EF4-FFF2-40B4-BE49-F238E27FC236}">
                <a16:creationId xmlns:a16="http://schemas.microsoft.com/office/drawing/2014/main" id="{AA5590A1-A8C7-41B6-B6F3-5AA0844F585A}"/>
              </a:ext>
            </a:extLst>
          </p:cNvPr>
          <p:cNvSpPr>
            <a:spLocks noGrp="1"/>
          </p:cNvSpPr>
          <p:nvPr>
            <p:ph type="sldNum" sz="quarter" idx="20"/>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2B390BA7-DFE4-40C5-8564-425470F03ED3}"/>
              </a:ext>
            </a:extLst>
          </p:cNvPr>
          <p:cNvSpPr>
            <a:spLocks noGrp="1"/>
          </p:cNvSpPr>
          <p:nvPr>
            <p:ph type="dt" sz="half" idx="18"/>
          </p:nvPr>
        </p:nvSpPr>
        <p:spPr/>
        <p:txBody>
          <a:bodyPr/>
          <a:lstStyle/>
          <a:p>
            <a:fld id="{C7048181-0A12-4505-9283-7CF613B8D505}" type="datetime1">
              <a:rPr lang="fi-FI" smtClean="0"/>
              <a:t>6.6.2022</a:t>
            </a:fld>
            <a:endParaRPr lang="en-FI"/>
          </a:p>
        </p:txBody>
      </p:sp>
      <p:sp>
        <p:nvSpPr>
          <p:cNvPr id="4" name="Alatunnisteen paikkamerkki 3">
            <a:extLst>
              <a:ext uri="{FF2B5EF4-FFF2-40B4-BE49-F238E27FC236}">
                <a16:creationId xmlns:a16="http://schemas.microsoft.com/office/drawing/2014/main" id="{804F6DB5-F7CD-4F7B-AD73-97164CF4741D}"/>
              </a:ext>
            </a:extLst>
          </p:cNvPr>
          <p:cNvSpPr>
            <a:spLocks noGrp="1"/>
          </p:cNvSpPr>
          <p:nvPr>
            <p:ph type="ftr" sz="quarter" idx="19"/>
          </p:nvPr>
        </p:nvSpPr>
        <p:spPr/>
        <p:txBody>
          <a:bodyPr/>
          <a:lstStyle/>
          <a:p>
            <a:r>
              <a:rPr lang="fi-FI"/>
              <a:t>Alatunniste</a:t>
            </a:r>
            <a:endParaRPr lang="en-FI"/>
          </a:p>
        </p:txBody>
      </p:sp>
    </p:spTree>
    <p:extLst>
      <p:ext uri="{BB962C8B-B14F-4D97-AF65-F5344CB8AC3E}">
        <p14:creationId xmlns:p14="http://schemas.microsoft.com/office/powerpoint/2010/main" val="3230043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opetus valkoine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84867" y="2324746"/>
            <a:ext cx="8822266" cy="2898184"/>
          </a:xfrm>
          <a:prstGeom prst="rect">
            <a:avLst/>
          </a:prstGeom>
        </p:spPr>
        <p:txBody>
          <a:bodyPr anchor="ctr"/>
          <a:lstStyle>
            <a:lvl1pPr algn="ctr">
              <a:defRPr sz="6000" b="1" i="0">
                <a:latin typeface="Corbel" panose="020B0503020204020204" pitchFamily="34" charset="0"/>
                <a:ea typeface="Corbel" panose="020B0503020204020204" pitchFamily="34" charset="0"/>
                <a:cs typeface="Corbel" panose="020B0503020204020204" pitchFamily="34" charset="0"/>
              </a:defRPr>
            </a:lvl1pPr>
          </a:lstStyle>
          <a:p>
            <a:r>
              <a:rPr lang="en-US" dirty="0"/>
              <a:t>BIG TITLE</a:t>
            </a:r>
          </a:p>
        </p:txBody>
      </p:sp>
      <p:pic>
        <p:nvPicPr>
          <p:cNvPr id="7" name="Kuva 6" descr="Datasta kasvua logo">
            <a:extLst>
              <a:ext uri="{FF2B5EF4-FFF2-40B4-BE49-F238E27FC236}">
                <a16:creationId xmlns:a16="http://schemas.microsoft.com/office/drawing/2014/main" id="{77A6E6EA-2EB5-574C-859A-7D8A90DBB74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724400" y="842676"/>
            <a:ext cx="2743200" cy="1145639"/>
          </a:xfrm>
          <a:prstGeom prst="rect">
            <a:avLst/>
          </a:prstGeom>
        </p:spPr>
      </p:pic>
      <p:sp>
        <p:nvSpPr>
          <p:cNvPr id="5" name="Dian numeron paikkamerkki 4">
            <a:extLst>
              <a:ext uri="{FF2B5EF4-FFF2-40B4-BE49-F238E27FC236}">
                <a16:creationId xmlns:a16="http://schemas.microsoft.com/office/drawing/2014/main" id="{CBF7B553-ABD9-471F-838B-785E94575D5C}"/>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F66CCB79-B60D-4900-84BD-93FA13414FE3}"/>
              </a:ext>
            </a:extLst>
          </p:cNvPr>
          <p:cNvSpPr>
            <a:spLocks noGrp="1"/>
          </p:cNvSpPr>
          <p:nvPr>
            <p:ph type="dt" sz="half" idx="10"/>
          </p:nvPr>
        </p:nvSpPr>
        <p:spPr/>
        <p:txBody>
          <a:bodyPr/>
          <a:lstStyle/>
          <a:p>
            <a:fld id="{451BC1F4-6294-41F8-B4D9-4A8A52BE9FC5}" type="datetime1">
              <a:rPr lang="fi-FI" smtClean="0"/>
              <a:t>6.6.2022</a:t>
            </a:fld>
            <a:endParaRPr lang="en-FI"/>
          </a:p>
        </p:txBody>
      </p:sp>
      <p:sp>
        <p:nvSpPr>
          <p:cNvPr id="4" name="Alatunnisteen paikkamerkki 3">
            <a:extLst>
              <a:ext uri="{FF2B5EF4-FFF2-40B4-BE49-F238E27FC236}">
                <a16:creationId xmlns:a16="http://schemas.microsoft.com/office/drawing/2014/main" id="{E9C8EA27-6E60-42A0-99B5-2264EAB64088}"/>
              </a:ext>
            </a:extLst>
          </p:cNvPr>
          <p:cNvSpPr>
            <a:spLocks noGrp="1"/>
          </p:cNvSpPr>
          <p:nvPr>
            <p:ph type="ftr" sz="quarter" idx="11"/>
          </p:nvPr>
        </p:nvSpPr>
        <p:spPr/>
        <p:txBody>
          <a:bodyPr/>
          <a:lstStyle/>
          <a:p>
            <a:r>
              <a:rPr lang="fi-FI"/>
              <a:t>Alatunniste</a:t>
            </a:r>
            <a:endParaRPr lang="en-FI"/>
          </a:p>
        </p:txBody>
      </p:sp>
      <p:pic>
        <p:nvPicPr>
          <p:cNvPr id="12" name="Kuva 11">
            <a:extLst>
              <a:ext uri="{FF2B5EF4-FFF2-40B4-BE49-F238E27FC236}">
                <a16:creationId xmlns:a16="http://schemas.microsoft.com/office/drawing/2014/main" id="{F31C439B-EBBD-427B-B261-7104F9E17CE8}"/>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3796593646"/>
      </p:ext>
    </p:extLst>
  </p:cSld>
  <p:clrMapOvr>
    <a:masterClrMapping/>
  </p:clrMapOvr>
  <p:extLst>
    <p:ext uri="{DCECCB84-F9BA-43D5-87BE-67443E8EF086}">
      <p15:sldGuideLst xmlns:p15="http://schemas.microsoft.com/office/powerpoint/2012/main">
        <p15:guide id="1" pos="3840">
          <p15:clr>
            <a:srgbClr val="FBAE40"/>
          </p15:clr>
        </p15:guide>
        <p15:guide id="2" orient="horz" pos="3861">
          <p15:clr>
            <a:srgbClr val="FBAE40"/>
          </p15:clr>
        </p15:guide>
        <p15:guide id="3" orient="horz" pos="2160">
          <p15:clr>
            <a:srgbClr val="FBAE40"/>
          </p15:clr>
        </p15:guide>
        <p15:guide id="4" orient="horz" pos="459">
          <p15:clr>
            <a:srgbClr val="FBAE40"/>
          </p15:clr>
        </p15:guide>
        <p15:guide id="6" pos="5768">
          <p15:clr>
            <a:srgbClr val="FBAE40"/>
          </p15:clr>
        </p15:guide>
        <p15:guide id="7" pos="211">
          <p15:clr>
            <a:srgbClr val="FBAE40"/>
          </p15:clr>
        </p15:guide>
        <p15:guide id="8" pos="7469">
          <p15:clr>
            <a:srgbClr val="FBAE40"/>
          </p15:clr>
        </p15:guide>
        <p15:guide id="9" orient="horz" pos="232">
          <p15:clr>
            <a:srgbClr val="FBAE40"/>
          </p15:clr>
        </p15:guide>
        <p15:guide id="10" orient="horz" pos="40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Lopetus violetti">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84867" y="2324746"/>
            <a:ext cx="8822266" cy="2898184"/>
          </a:xfrm>
          <a:prstGeom prst="rect">
            <a:avLst/>
          </a:prstGeom>
        </p:spPr>
        <p:txBody>
          <a:bodyPr anchor="ctr"/>
          <a:lstStyle>
            <a:lvl1pPr algn="ctr">
              <a:defRPr sz="6000" b="1" i="0">
                <a:solidFill>
                  <a:schemeClr val="bg2"/>
                </a:solidFill>
                <a:latin typeface="Corbel" panose="020B0503020204020204" pitchFamily="34" charset="0"/>
                <a:ea typeface="Corbel" panose="020B0503020204020204" pitchFamily="34" charset="0"/>
                <a:cs typeface="Corbel" panose="020B0503020204020204" pitchFamily="34" charset="0"/>
              </a:defRPr>
            </a:lvl1pPr>
          </a:lstStyle>
          <a:p>
            <a:r>
              <a:rPr lang="en-US" dirty="0"/>
              <a:t>BIG TITLE</a:t>
            </a:r>
          </a:p>
        </p:txBody>
      </p:sp>
      <p:pic>
        <p:nvPicPr>
          <p:cNvPr id="7" name="Kuva 6">
            <a:extLst>
              <a:ext uri="{FF2B5EF4-FFF2-40B4-BE49-F238E27FC236}">
                <a16:creationId xmlns:a16="http://schemas.microsoft.com/office/drawing/2014/main" id="{77A6E6EA-2EB5-574C-859A-7D8A90DBB74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724400" y="842676"/>
            <a:ext cx="2743200" cy="1145638"/>
          </a:xfrm>
          <a:prstGeom prst="rect">
            <a:avLst/>
          </a:prstGeom>
        </p:spPr>
      </p:pic>
      <p:pic>
        <p:nvPicPr>
          <p:cNvPr id="13" name="Kuva 12" descr="Tieke">
            <a:extLst>
              <a:ext uri="{FF2B5EF4-FFF2-40B4-BE49-F238E27FC236}">
                <a16:creationId xmlns:a16="http://schemas.microsoft.com/office/drawing/2014/main" id="{7A7E6D0C-0BEB-441C-AA3B-28D06C990E3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31838" y="6274286"/>
            <a:ext cx="1063406" cy="316148"/>
          </a:xfrm>
          <a:prstGeom prst="rect">
            <a:avLst/>
          </a:prstGeom>
        </p:spPr>
      </p:pic>
      <p:sp>
        <p:nvSpPr>
          <p:cNvPr id="5" name="Dian numeron paikkamerkki 4">
            <a:extLst>
              <a:ext uri="{FF2B5EF4-FFF2-40B4-BE49-F238E27FC236}">
                <a16:creationId xmlns:a16="http://schemas.microsoft.com/office/drawing/2014/main" id="{2069A4A6-B19E-447E-B693-1A6B58A13994}"/>
              </a:ext>
            </a:extLst>
          </p:cNvPr>
          <p:cNvSpPr>
            <a:spLocks noGrp="1"/>
          </p:cNvSpPr>
          <p:nvPr>
            <p:ph type="sldNum" sz="quarter" idx="1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F8431A63-B49D-41AB-A8F4-DE8D779F26CA}"/>
              </a:ext>
            </a:extLst>
          </p:cNvPr>
          <p:cNvSpPr>
            <a:spLocks noGrp="1"/>
          </p:cNvSpPr>
          <p:nvPr>
            <p:ph type="dt" sz="half" idx="10"/>
          </p:nvPr>
        </p:nvSpPr>
        <p:spPr/>
        <p:txBody>
          <a:bodyPr/>
          <a:lstStyle>
            <a:lvl1pPr>
              <a:defRPr>
                <a:solidFill>
                  <a:schemeClr val="bg1"/>
                </a:solidFill>
              </a:defRPr>
            </a:lvl1pPr>
          </a:lstStyle>
          <a:p>
            <a:fld id="{E013F0E5-8CCC-4C71-9750-0A893B7F7BA4}" type="datetime1">
              <a:rPr lang="fi-FI" smtClean="0"/>
              <a:t>6.6.2022</a:t>
            </a:fld>
            <a:endParaRPr lang="en-FI"/>
          </a:p>
        </p:txBody>
      </p:sp>
      <p:sp>
        <p:nvSpPr>
          <p:cNvPr id="4" name="Alatunnisteen paikkamerkki 3">
            <a:extLst>
              <a:ext uri="{FF2B5EF4-FFF2-40B4-BE49-F238E27FC236}">
                <a16:creationId xmlns:a16="http://schemas.microsoft.com/office/drawing/2014/main" id="{8180951A-468A-424A-B59A-20289A265E0C}"/>
              </a:ext>
            </a:extLst>
          </p:cNvPr>
          <p:cNvSpPr>
            <a:spLocks noGrp="1"/>
          </p:cNvSpPr>
          <p:nvPr>
            <p:ph type="ftr" sz="quarter" idx="11"/>
          </p:nvPr>
        </p:nvSpPr>
        <p:spPr/>
        <p:txBody>
          <a:bodyPr/>
          <a:lstStyle>
            <a:lvl1pPr>
              <a:defRPr>
                <a:solidFill>
                  <a:schemeClr val="bg1"/>
                </a:solidFill>
              </a:defRPr>
            </a:lvl1pPr>
          </a:lstStyle>
          <a:p>
            <a:r>
              <a:rPr lang="fi-FI"/>
              <a:t>Alatunniste</a:t>
            </a:r>
            <a:endParaRPr lang="en-FI"/>
          </a:p>
        </p:txBody>
      </p:sp>
      <p:pic>
        <p:nvPicPr>
          <p:cNvPr id="15" name="Kuva 14">
            <a:extLst>
              <a:ext uri="{FF2B5EF4-FFF2-40B4-BE49-F238E27FC236}">
                <a16:creationId xmlns:a16="http://schemas.microsoft.com/office/drawing/2014/main" id="{51861944-174E-47A2-9E27-706C8B39A89B}"/>
              </a:ext>
              <a:ext uri="{C183D7F6-B498-43B3-948B-1728B52AA6E4}">
                <adec:decorative xmlns:adec="http://schemas.microsoft.com/office/drawing/2017/decorative" val="1"/>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191693098"/>
      </p:ext>
    </p:extLst>
  </p:cSld>
  <p:clrMapOvr>
    <a:masterClrMapping/>
  </p:clrMapOvr>
  <p:extLst>
    <p:ext uri="{DCECCB84-F9BA-43D5-87BE-67443E8EF086}">
      <p15:sldGuideLst xmlns:p15="http://schemas.microsoft.com/office/powerpoint/2012/main">
        <p15:guide id="1" pos="3840">
          <p15:clr>
            <a:srgbClr val="FBAE40"/>
          </p15:clr>
        </p15:guide>
        <p15:guide id="2" orient="horz" pos="3861">
          <p15:clr>
            <a:srgbClr val="FBAE40"/>
          </p15:clr>
        </p15:guide>
        <p15:guide id="3" orient="horz" pos="2160">
          <p15:clr>
            <a:srgbClr val="FBAE40"/>
          </p15:clr>
        </p15:guide>
        <p15:guide id="4" orient="horz" pos="459">
          <p15:clr>
            <a:srgbClr val="FBAE40"/>
          </p15:clr>
        </p15:guide>
        <p15:guide id="6" pos="5768">
          <p15:clr>
            <a:srgbClr val="FBAE40"/>
          </p15:clr>
        </p15:guide>
        <p15:guide id="7" pos="211">
          <p15:clr>
            <a:srgbClr val="FBAE40"/>
          </p15:clr>
        </p15:guide>
        <p15:guide id="8" pos="7469">
          <p15:clr>
            <a:srgbClr val="FBAE40"/>
          </p15:clr>
        </p15:guide>
        <p15:guide id="9" orient="horz" pos="232">
          <p15:clr>
            <a:srgbClr val="FBAE40"/>
          </p15:clr>
        </p15:guide>
        <p15:guide id="10" orient="horz" pos="40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yhjä, violetti">
    <p:bg>
      <p:bgPr>
        <a:solidFill>
          <a:schemeClr val="accent4"/>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2C6F2CD-E476-494B-9E2D-687CCAC6A4AD}"/>
              </a:ext>
            </a:extLst>
          </p:cNvPr>
          <p:cNvGraphicFramePr>
            <a:graphicFrameLocks noChangeAspect="1"/>
          </p:cNvGraphicFramePr>
          <p:nvPr userDrawn="1">
            <p:custDataLst>
              <p:tags r:id="rId1"/>
            </p:custDataLst>
            <p:extLst>
              <p:ext uri="{D42A27DB-BD31-4B8C-83A1-F6EECF244321}">
                <p14:modId xmlns:p14="http://schemas.microsoft.com/office/powerpoint/2010/main" val="41094305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1" imgH="411" progId="TCLayout.ActiveDocument.1">
                  <p:embed/>
                </p:oleObj>
              </mc:Choice>
              <mc:Fallback>
                <p:oleObj name="think-cell Slide" r:id="rId3" imgW="411" imgH="411" progId="TCLayout.ActiveDocument.1">
                  <p:embed/>
                  <p:pic>
                    <p:nvPicPr>
                      <p:cNvPr id="3" name="Object 2" hidden="1">
                        <a:extLst>
                          <a:ext uri="{FF2B5EF4-FFF2-40B4-BE49-F238E27FC236}">
                            <a16:creationId xmlns:a16="http://schemas.microsoft.com/office/drawing/2014/main" id="{12C6F2CD-E476-494B-9E2D-687CCAC6A4A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Kuva 6" descr="Tieke">
            <a:extLst>
              <a:ext uri="{FF2B5EF4-FFF2-40B4-BE49-F238E27FC236}">
                <a16:creationId xmlns:a16="http://schemas.microsoft.com/office/drawing/2014/main" id="{601586E9-28B9-48C0-B43A-FCD9E1AF02A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31838" y="6274286"/>
            <a:ext cx="1063406" cy="316148"/>
          </a:xfrm>
          <a:prstGeom prst="rect">
            <a:avLst/>
          </a:prstGeom>
        </p:spPr>
      </p:pic>
      <p:sp>
        <p:nvSpPr>
          <p:cNvPr id="5" name="Dian numeron paikkamerkki 4">
            <a:extLst>
              <a:ext uri="{FF2B5EF4-FFF2-40B4-BE49-F238E27FC236}">
                <a16:creationId xmlns:a16="http://schemas.microsoft.com/office/drawing/2014/main" id="{32440935-5EB3-4A81-93D3-2777DE499E7C}"/>
              </a:ext>
            </a:extLst>
          </p:cNvPr>
          <p:cNvSpPr>
            <a:spLocks noGrp="1"/>
          </p:cNvSpPr>
          <p:nvPr>
            <p:ph type="sldNum" sz="quarter" idx="1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507D215C-E536-4610-B4E1-47889CE6E8C4}"/>
              </a:ext>
            </a:extLst>
          </p:cNvPr>
          <p:cNvSpPr>
            <a:spLocks noGrp="1"/>
          </p:cNvSpPr>
          <p:nvPr>
            <p:ph type="dt" sz="half" idx="10"/>
          </p:nvPr>
        </p:nvSpPr>
        <p:spPr/>
        <p:txBody>
          <a:bodyPr/>
          <a:lstStyle>
            <a:lvl1pPr>
              <a:defRPr>
                <a:solidFill>
                  <a:schemeClr val="bg1"/>
                </a:solidFill>
              </a:defRPr>
            </a:lvl1pPr>
          </a:lstStyle>
          <a:p>
            <a:fld id="{462902F5-DA1A-43BC-AE57-47260082D56D}" type="datetime1">
              <a:rPr lang="fi-FI" smtClean="0"/>
              <a:t>6.6.2022</a:t>
            </a:fld>
            <a:endParaRPr lang="en-FI"/>
          </a:p>
        </p:txBody>
      </p:sp>
      <p:sp>
        <p:nvSpPr>
          <p:cNvPr id="4" name="Alatunnisteen paikkamerkki 3">
            <a:extLst>
              <a:ext uri="{FF2B5EF4-FFF2-40B4-BE49-F238E27FC236}">
                <a16:creationId xmlns:a16="http://schemas.microsoft.com/office/drawing/2014/main" id="{425C6539-307F-4B2C-B273-0A36964CB695}"/>
              </a:ext>
            </a:extLst>
          </p:cNvPr>
          <p:cNvSpPr>
            <a:spLocks noGrp="1"/>
          </p:cNvSpPr>
          <p:nvPr>
            <p:ph type="ftr" sz="quarter" idx="11"/>
          </p:nvPr>
        </p:nvSpPr>
        <p:spPr/>
        <p:txBody>
          <a:bodyPr/>
          <a:lstStyle>
            <a:lvl1pPr>
              <a:defRPr>
                <a:solidFill>
                  <a:schemeClr val="bg1"/>
                </a:solidFill>
              </a:defRPr>
            </a:lvl1pPr>
          </a:lstStyle>
          <a:p>
            <a:r>
              <a:rPr lang="fi-FI"/>
              <a:t>Alatunniste</a:t>
            </a:r>
            <a:endParaRPr lang="en-FI"/>
          </a:p>
        </p:txBody>
      </p:sp>
      <p:pic>
        <p:nvPicPr>
          <p:cNvPr id="6" name="Kuva 5">
            <a:extLst>
              <a:ext uri="{FF2B5EF4-FFF2-40B4-BE49-F238E27FC236}">
                <a16:creationId xmlns:a16="http://schemas.microsoft.com/office/drawing/2014/main" id="{2CE02F21-52EF-8544-BCA2-C011F5472581}"/>
              </a:ext>
            </a:extLst>
          </p:cNvPr>
          <p:cNvPicPr>
            <a:picLocks noChangeAspect="1"/>
          </p:cNvPicPr>
          <p:nvPr userDrawn="1"/>
        </p:nvPicPr>
        <p:blipFill rotWithShape="1">
          <a:blip r:embed="rId7">
            <a:extLst>
              <a:ext uri="{96DAC541-7B7A-43D3-8B79-37D633B846F1}">
                <asvg:svgBlip xmlns:asvg="http://schemas.microsoft.com/office/drawing/2016/SVG/main" r:embed="rId8"/>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2313241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loitus ja lopetus violetti">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9403" y="2360733"/>
            <a:ext cx="5376597" cy="2262474"/>
          </a:xfrm>
        </p:spPr>
        <p:txBody>
          <a:bodyPr anchor="ctr"/>
          <a:lstStyle>
            <a:lvl1pPr algn="l">
              <a:lnSpc>
                <a:spcPct val="90000"/>
              </a:lnSpc>
              <a:defRPr>
                <a:solidFill>
                  <a:schemeClr val="bg1"/>
                </a:solidFill>
              </a:defRPr>
            </a:lvl1pPr>
          </a:lstStyle>
          <a:p>
            <a:r>
              <a:rPr lang="en-US" dirty="0"/>
              <a:t>Click to edit Master title style</a:t>
            </a:r>
          </a:p>
        </p:txBody>
      </p:sp>
      <p:sp>
        <p:nvSpPr>
          <p:cNvPr id="5" name="Text Placeholder 3"/>
          <p:cNvSpPr>
            <a:spLocks noGrp="1"/>
          </p:cNvSpPr>
          <p:nvPr>
            <p:ph type="body" sz="quarter" idx="11"/>
          </p:nvPr>
        </p:nvSpPr>
        <p:spPr>
          <a:xfrm>
            <a:off x="719669" y="4789134"/>
            <a:ext cx="5376331" cy="480484"/>
          </a:xfrm>
        </p:spPr>
        <p:txBody>
          <a:bodyPr/>
          <a:lstStyle>
            <a:lvl1pPr marL="0" indent="0" algn="l">
              <a:buNone/>
              <a:defRPr sz="2800">
                <a:solidFill>
                  <a:schemeClr val="bg1"/>
                </a:solidFill>
              </a:defRPr>
            </a:lvl1pPr>
            <a:lvl2pPr algn="l">
              <a:defRPr/>
            </a:lvl2pPr>
            <a:lvl3pPr algn="l">
              <a:defRPr/>
            </a:lvl3pPr>
            <a:lvl4pPr algn="l">
              <a:defRPr/>
            </a:lvl4pPr>
            <a:lvl5pPr algn="l">
              <a:defRPr/>
            </a:lvl5pPr>
          </a:lstStyle>
          <a:p>
            <a:pPr lvl="0"/>
            <a:r>
              <a:rPr lang="en-US" dirty="0"/>
              <a:t>Edit Master text styles</a:t>
            </a:r>
          </a:p>
        </p:txBody>
      </p:sp>
      <p:pic>
        <p:nvPicPr>
          <p:cNvPr id="25" name="Kuva 24" descr="Datasta kasvua">
            <a:extLst>
              <a:ext uri="{FF2B5EF4-FFF2-40B4-BE49-F238E27FC236}">
                <a16:creationId xmlns:a16="http://schemas.microsoft.com/office/drawing/2014/main" id="{294068B3-36A2-4BB4-8B23-2567329883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13318" y="1315117"/>
            <a:ext cx="2743199" cy="919677"/>
          </a:xfrm>
          <a:prstGeom prst="rect">
            <a:avLst/>
          </a:prstGeom>
        </p:spPr>
      </p:pic>
      <p:pic>
        <p:nvPicPr>
          <p:cNvPr id="29" name="Kuva 28" descr="Tieke">
            <a:extLst>
              <a:ext uri="{FF2B5EF4-FFF2-40B4-BE49-F238E27FC236}">
                <a16:creationId xmlns:a16="http://schemas.microsoft.com/office/drawing/2014/main" id="{B54261F6-8151-48C5-8A80-536F554FE0F3}"/>
              </a:ext>
            </a:extLst>
          </p:cNvPr>
          <p:cNvPicPr>
            <a:picLocks noChangeAspect="1"/>
          </p:cNvPicPr>
          <p:nvPr userDrawn="1"/>
        </p:nvPicPr>
        <p:blipFill>
          <a:blip r:embed="rId4"/>
          <a:srcRect/>
          <a:stretch/>
        </p:blipFill>
        <p:spPr>
          <a:xfrm>
            <a:off x="3588985" y="1232494"/>
            <a:ext cx="1025323" cy="1025323"/>
          </a:xfrm>
          <a:prstGeom prst="rect">
            <a:avLst/>
          </a:prstGeom>
        </p:spPr>
      </p:pic>
      <p:sp>
        <p:nvSpPr>
          <p:cNvPr id="9" name="Kuvan paikkamerkki 8">
            <a:extLst>
              <a:ext uri="{FF2B5EF4-FFF2-40B4-BE49-F238E27FC236}">
                <a16:creationId xmlns:a16="http://schemas.microsoft.com/office/drawing/2014/main" id="{1D6D9C2E-4A12-9949-8971-A3909F1644D7}"/>
              </a:ext>
            </a:extLst>
          </p:cNvPr>
          <p:cNvSpPr>
            <a:spLocks noGrp="1"/>
          </p:cNvSpPr>
          <p:nvPr>
            <p:ph type="pic" sz="quarter" idx="12"/>
          </p:nvPr>
        </p:nvSpPr>
        <p:spPr>
          <a:xfrm>
            <a:off x="6344031" y="1038386"/>
            <a:ext cx="5624131" cy="4231232"/>
          </a:xfrm>
        </p:spPr>
        <p:txBody>
          <a:bodyPr/>
          <a:lstStyle>
            <a:lvl1pPr marL="0" indent="0">
              <a:buNone/>
              <a:defRPr/>
            </a:lvl1pPr>
          </a:lstStyle>
          <a:p>
            <a:endParaRPr lang="fi-FI" dirty="0"/>
          </a:p>
        </p:txBody>
      </p:sp>
      <p:sp>
        <p:nvSpPr>
          <p:cNvPr id="31" name="Dian numeron paikkamerkki 12">
            <a:extLst>
              <a:ext uri="{FF2B5EF4-FFF2-40B4-BE49-F238E27FC236}">
                <a16:creationId xmlns:a16="http://schemas.microsoft.com/office/drawing/2014/main" id="{3A040C17-5745-48F2-B68D-D3676D8A82D7}"/>
              </a:ext>
            </a:extLst>
          </p:cNvPr>
          <p:cNvSpPr>
            <a:spLocks noGrp="1"/>
          </p:cNvSpPr>
          <p:nvPr>
            <p:ph type="sldNum" sz="quarter" idx="15"/>
          </p:nvPr>
        </p:nvSpPr>
        <p:spPr>
          <a:xfrm>
            <a:off x="631190" y="6301788"/>
            <a:ext cx="539750" cy="365125"/>
          </a:xfrm>
        </p:spPr>
        <p:txBody>
          <a:bodyPr/>
          <a:lstStyle/>
          <a:p>
            <a:fld id="{0C24FD4D-A948-0B40-A384-644115F50DF6}" type="slidenum">
              <a:rPr lang="en-FI" smtClean="0"/>
              <a:pPr/>
              <a:t>‹#›</a:t>
            </a:fld>
            <a:endParaRPr lang="en-FI"/>
          </a:p>
        </p:txBody>
      </p:sp>
      <p:sp>
        <p:nvSpPr>
          <p:cNvPr id="30" name="Päivämäärän paikkamerkki 7">
            <a:extLst>
              <a:ext uri="{FF2B5EF4-FFF2-40B4-BE49-F238E27FC236}">
                <a16:creationId xmlns:a16="http://schemas.microsoft.com/office/drawing/2014/main" id="{74B0EDF9-B904-47FF-B06F-8597157326CA}"/>
              </a:ext>
            </a:extLst>
          </p:cNvPr>
          <p:cNvSpPr>
            <a:spLocks noGrp="1"/>
          </p:cNvSpPr>
          <p:nvPr>
            <p:ph type="dt" sz="half" idx="13"/>
          </p:nvPr>
        </p:nvSpPr>
        <p:spPr>
          <a:xfrm>
            <a:off x="1423353" y="6304010"/>
            <a:ext cx="1331912" cy="364014"/>
          </a:xfrm>
        </p:spPr>
        <p:txBody>
          <a:bodyPr/>
          <a:lstStyle/>
          <a:p>
            <a:fld id="{24B290EB-DA41-4F99-B89F-E7FB162E4E7A}" type="datetime1">
              <a:rPr lang="fi-FI" smtClean="0"/>
              <a:t>6.6.2022</a:t>
            </a:fld>
            <a:endParaRPr lang="en-FI"/>
          </a:p>
        </p:txBody>
      </p:sp>
      <p:sp>
        <p:nvSpPr>
          <p:cNvPr id="27" name="Alatunnisteen paikkamerkki 26">
            <a:extLst>
              <a:ext uri="{FF2B5EF4-FFF2-40B4-BE49-F238E27FC236}">
                <a16:creationId xmlns:a16="http://schemas.microsoft.com/office/drawing/2014/main" id="{C4FE3176-A9E4-4578-9DA1-AE7CC6E877F0}"/>
              </a:ext>
            </a:extLst>
          </p:cNvPr>
          <p:cNvSpPr>
            <a:spLocks noGrp="1"/>
          </p:cNvSpPr>
          <p:nvPr>
            <p:ph type="ftr" sz="quarter" idx="14"/>
          </p:nvPr>
        </p:nvSpPr>
        <p:spPr/>
        <p:txBody>
          <a:bodyPr/>
          <a:lstStyle/>
          <a:p>
            <a:r>
              <a:rPr lang="fi-FI"/>
              <a:t>Alatunniste</a:t>
            </a:r>
            <a:endParaRPr lang="en-FI"/>
          </a:p>
        </p:txBody>
      </p:sp>
      <p:pic>
        <p:nvPicPr>
          <p:cNvPr id="17" name="Kuva 16">
            <a:extLst>
              <a:ext uri="{FF2B5EF4-FFF2-40B4-BE49-F238E27FC236}">
                <a16:creationId xmlns:a16="http://schemas.microsoft.com/office/drawing/2014/main" id="{B7B0E879-7379-4692-BE81-8598BDC4D0EB}"/>
              </a:ext>
              <a:ext uri="{C183D7F6-B498-43B3-948B-1728B52AA6E4}">
                <adec:decorative xmlns:adec="http://schemas.microsoft.com/office/drawing/2017/decorative" val="1"/>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l="4612" r="23148" b="14651"/>
          <a:stretch/>
        </p:blipFill>
        <p:spPr>
          <a:xfrm>
            <a:off x="10058558" y="5655840"/>
            <a:ext cx="2140259" cy="1206000"/>
          </a:xfrm>
          <a:prstGeom prst="rect">
            <a:avLst/>
          </a:prstGeom>
        </p:spPr>
      </p:pic>
    </p:spTree>
    <p:extLst>
      <p:ext uri="{BB962C8B-B14F-4D97-AF65-F5344CB8AC3E}">
        <p14:creationId xmlns:p14="http://schemas.microsoft.com/office/powerpoint/2010/main" val="18107673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oletti otsikko slid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1FAD1FB-DD07-49EE-89F7-009A10A78643}"/>
              </a:ext>
            </a:extLst>
          </p:cNvPr>
          <p:cNvGraphicFramePr>
            <a:graphicFrameLocks noChangeAspect="1"/>
          </p:cNvGraphicFramePr>
          <p:nvPr userDrawn="1">
            <p:custDataLst>
              <p:tags r:id="rId1"/>
            </p:custDataLst>
            <p:extLst>
              <p:ext uri="{D42A27DB-BD31-4B8C-83A1-F6EECF244321}">
                <p14:modId xmlns:p14="http://schemas.microsoft.com/office/powerpoint/2010/main" val="23988196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1" imgH="411" progId="TCLayout.ActiveDocument.1">
                  <p:embed/>
                </p:oleObj>
              </mc:Choice>
              <mc:Fallback>
                <p:oleObj name="think-cell Slide" r:id="rId3" imgW="411" imgH="411" progId="TCLayout.ActiveDocument.1">
                  <p:embed/>
                  <p:pic>
                    <p:nvPicPr>
                      <p:cNvPr id="4" name="Object 3" hidden="1">
                        <a:extLst>
                          <a:ext uri="{FF2B5EF4-FFF2-40B4-BE49-F238E27FC236}">
                            <a16:creationId xmlns:a16="http://schemas.microsoft.com/office/drawing/2014/main" id="{11FAD1FB-DD07-49EE-89F7-009A10A786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a:xfrm>
            <a:off x="719403" y="2276872"/>
            <a:ext cx="10753195" cy="1632181"/>
          </a:xfrm>
        </p:spPr>
        <p:txBody>
          <a:bodyPr vert="horz" bIns="140400" anchor="b" anchorCtr="0">
            <a:normAutofit/>
          </a:bodyPr>
          <a:lstStyle>
            <a:lvl1pPr algn="ctr">
              <a:defRPr sz="4400" cap="none">
                <a:latin typeface="+mj-lt"/>
                <a:sym typeface="Arial Black" panose="020B0A04020102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US" dirty="0"/>
          </a:p>
        </p:txBody>
      </p:sp>
      <p:sp>
        <p:nvSpPr>
          <p:cNvPr id="6" name="Text Placeholder 5"/>
          <p:cNvSpPr>
            <a:spLocks noGrp="1"/>
          </p:cNvSpPr>
          <p:nvPr>
            <p:ph type="body" sz="quarter" idx="11"/>
          </p:nvPr>
        </p:nvSpPr>
        <p:spPr>
          <a:xfrm>
            <a:off x="719403" y="4042868"/>
            <a:ext cx="10753195" cy="575733"/>
          </a:xfrm>
        </p:spPr>
        <p:txBody>
          <a:bodyPr/>
          <a:lstStyle>
            <a:lvl1pPr marL="0" indent="0" algn="ctr">
              <a:lnSpc>
                <a:spcPct val="100000"/>
              </a:lnSpc>
              <a:buNone/>
              <a:defRPr>
                <a:latin typeface="+mn-lt"/>
                <a:cs typeface="Arial Black" panose="020B0A04020102020204" pitchFamily="34" charset="0"/>
                <a:sym typeface="Arial Black" panose="020B0A04020102020204" pitchFamily="34" charset="0"/>
              </a:defRPr>
            </a:lvl1pPr>
          </a:lstStyle>
          <a:p>
            <a:pPr lvl="0"/>
            <a:r>
              <a:rPr lang="fi-FI" dirty="0"/>
              <a:t>Muokkaa tekstin perustyylejä napsauttamalla</a:t>
            </a:r>
          </a:p>
        </p:txBody>
      </p:sp>
      <p:pic>
        <p:nvPicPr>
          <p:cNvPr id="13" name="Kuva 12" descr="Datasta kasvua">
            <a:extLst>
              <a:ext uri="{FF2B5EF4-FFF2-40B4-BE49-F238E27FC236}">
                <a16:creationId xmlns:a16="http://schemas.microsoft.com/office/drawing/2014/main" id="{5A098FFC-4C32-424E-9003-94B61A02F5AC}"/>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724400" y="228557"/>
            <a:ext cx="2743200" cy="1145638"/>
          </a:xfrm>
          <a:prstGeom prst="rect">
            <a:avLst/>
          </a:prstGeom>
        </p:spPr>
      </p:pic>
      <p:sp>
        <p:nvSpPr>
          <p:cNvPr id="7" name="Dian numeron paikkamerkki 6">
            <a:extLst>
              <a:ext uri="{FF2B5EF4-FFF2-40B4-BE49-F238E27FC236}">
                <a16:creationId xmlns:a16="http://schemas.microsoft.com/office/drawing/2014/main" id="{F07D6D6C-D3B9-4CA6-8FC8-65643BFC20D6}"/>
              </a:ext>
            </a:extLst>
          </p:cNvPr>
          <p:cNvSpPr>
            <a:spLocks noGrp="1"/>
          </p:cNvSpPr>
          <p:nvPr>
            <p:ph type="sldNum" sz="quarter" idx="14"/>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7F71C42F-D49B-4301-9B97-84FA92D678DF}"/>
              </a:ext>
            </a:extLst>
          </p:cNvPr>
          <p:cNvSpPr>
            <a:spLocks noGrp="1"/>
          </p:cNvSpPr>
          <p:nvPr>
            <p:ph type="dt" sz="half" idx="12"/>
          </p:nvPr>
        </p:nvSpPr>
        <p:spPr/>
        <p:txBody>
          <a:bodyPr/>
          <a:lstStyle/>
          <a:p>
            <a:fld id="{E078356B-3163-4327-99AC-BCD516E8DE4F}" type="datetime1">
              <a:rPr lang="fi-FI" smtClean="0"/>
              <a:t>6.6.2022</a:t>
            </a:fld>
            <a:endParaRPr lang="en-FI"/>
          </a:p>
        </p:txBody>
      </p:sp>
      <p:sp>
        <p:nvSpPr>
          <p:cNvPr id="5" name="Alatunnisteen paikkamerkki 4">
            <a:extLst>
              <a:ext uri="{FF2B5EF4-FFF2-40B4-BE49-F238E27FC236}">
                <a16:creationId xmlns:a16="http://schemas.microsoft.com/office/drawing/2014/main" id="{2AEADF35-EAE3-417E-903D-BA75C61EE6DB}"/>
              </a:ext>
            </a:extLst>
          </p:cNvPr>
          <p:cNvSpPr>
            <a:spLocks noGrp="1"/>
          </p:cNvSpPr>
          <p:nvPr>
            <p:ph type="ftr" sz="quarter" idx="13"/>
          </p:nvPr>
        </p:nvSpPr>
        <p:spPr/>
        <p:txBody>
          <a:bodyPr/>
          <a:lstStyle/>
          <a:p>
            <a:r>
              <a:rPr lang="fi-FI"/>
              <a:t>Alatunniste</a:t>
            </a:r>
            <a:endParaRPr lang="en-FI"/>
          </a:p>
        </p:txBody>
      </p:sp>
    </p:spTree>
    <p:extLst>
      <p:ext uri="{BB962C8B-B14F-4D97-AF65-F5344CB8AC3E}">
        <p14:creationId xmlns:p14="http://schemas.microsoft.com/office/powerpoint/2010/main" val="3230992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Violetti Sisällysluettele oikealla">
    <p:bg>
      <p:bgPr>
        <a:solidFill>
          <a:schemeClr val="accent4"/>
        </a:solidFill>
        <a:effectLst/>
      </p:bgPr>
    </p:bg>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F27CD20F-BDD7-4141-8269-48A690E2869D}"/>
              </a:ext>
              <a:ext uri="{C183D7F6-B498-43B3-948B-1728B52AA6E4}">
                <adec:decorative xmlns:adec="http://schemas.microsoft.com/office/drawing/2017/decorative" val="1"/>
              </a:ext>
            </a:extLst>
          </p:cNvPr>
          <p:cNvSpPr>
            <a:spLocks noGrp="1"/>
          </p:cNvSpPr>
          <p:nvPr>
            <p:ph type="pic" sz="quarter" idx="19"/>
          </p:nvPr>
        </p:nvSpPr>
        <p:spPr>
          <a:xfrm>
            <a:off x="0" y="0"/>
            <a:ext cx="4789488" cy="6858000"/>
          </a:xfrm>
        </p:spPr>
        <p:txBody>
          <a:bodyPr/>
          <a:lstStyle>
            <a:lvl1pPr marL="0" indent="0">
              <a:buNone/>
              <a:defRPr/>
            </a:lvl1pPr>
          </a:lstStyle>
          <a:p>
            <a:endParaRPr lang="fi-FI"/>
          </a:p>
        </p:txBody>
      </p:sp>
      <p:sp>
        <p:nvSpPr>
          <p:cNvPr id="7" name="Otsikko 6">
            <a:extLst>
              <a:ext uri="{FF2B5EF4-FFF2-40B4-BE49-F238E27FC236}">
                <a16:creationId xmlns:a16="http://schemas.microsoft.com/office/drawing/2014/main" id="{3689418C-EB61-8340-ACF5-631B9906FA75}"/>
              </a:ext>
            </a:extLst>
          </p:cNvPr>
          <p:cNvSpPr>
            <a:spLocks noGrp="1"/>
          </p:cNvSpPr>
          <p:nvPr>
            <p:ph type="title"/>
          </p:nvPr>
        </p:nvSpPr>
        <p:spPr>
          <a:xfrm>
            <a:off x="5134869" y="889921"/>
            <a:ext cx="6432715" cy="1078364"/>
          </a:xfrm>
        </p:spPr>
        <p:txBody>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0" name="Text Placeholder 11"/>
          <p:cNvSpPr>
            <a:spLocks noGrp="1"/>
          </p:cNvSpPr>
          <p:nvPr>
            <p:ph type="body" sz="quarter" idx="18"/>
          </p:nvPr>
        </p:nvSpPr>
        <p:spPr>
          <a:xfrm>
            <a:off x="5135893" y="2340243"/>
            <a:ext cx="6431691" cy="3489023"/>
          </a:xfrm>
        </p:spPr>
        <p:txBody>
          <a:bodyPr/>
          <a:lstStyle>
            <a:lvl1pPr marL="514350" marR="0" indent="-514350" algn="l" defTabSz="609585" rtl="0" eaLnBrk="1" fontAlgn="auto" latinLnBrk="0" hangingPunct="1">
              <a:lnSpc>
                <a:spcPct val="90000"/>
              </a:lnSpc>
              <a:spcBef>
                <a:spcPct val="20000"/>
              </a:spcBef>
              <a:spcAft>
                <a:spcPts val="0"/>
              </a:spcAft>
              <a:buClrTx/>
              <a:buSzTx/>
              <a:buFont typeface="+mj-lt"/>
              <a:buAutoNum type="arabicPeriod"/>
              <a:tabLst/>
              <a:defRPr sz="2800">
                <a:solidFill>
                  <a:schemeClr val="bg1"/>
                </a:solidFill>
                <a:latin typeface="+mn-lt"/>
                <a:cs typeface="Georgia"/>
              </a:defRPr>
            </a:lvl1pPr>
            <a:lvl2pPr marL="239178" indent="0" algn="l">
              <a:lnSpc>
                <a:spcPct val="90000"/>
              </a:lnSpc>
              <a:spcBef>
                <a:spcPts val="800"/>
              </a:spcBef>
              <a:buFont typeface="+mj-lt"/>
              <a:buNone/>
              <a:defRPr sz="2800">
                <a:solidFill>
                  <a:schemeClr val="tx1"/>
                </a:solidFill>
                <a:latin typeface="+mn-lt"/>
                <a:cs typeface="Georgia"/>
              </a:defRPr>
            </a:lvl2pPr>
            <a:lvl3pPr marL="946139" indent="-457200" algn="l">
              <a:lnSpc>
                <a:spcPct val="90000"/>
              </a:lnSpc>
              <a:spcBef>
                <a:spcPts val="800"/>
              </a:spcBef>
              <a:buFont typeface="+mj-lt"/>
              <a:buAutoNum type="arabicPeriod"/>
              <a:defRPr sz="2400">
                <a:solidFill>
                  <a:schemeClr val="tx1"/>
                </a:solidFill>
                <a:latin typeface="+mn-lt"/>
                <a:cs typeface="Georgia"/>
              </a:defRPr>
            </a:lvl3pPr>
            <a:lvl4pPr marL="1187433" indent="-457200" algn="l">
              <a:lnSpc>
                <a:spcPct val="90000"/>
              </a:lnSpc>
              <a:buFont typeface="+mj-lt"/>
              <a:buAutoNum type="arabicPeriod"/>
              <a:defRPr sz="24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endParaRPr lang="en-US" dirty="0"/>
          </a:p>
        </p:txBody>
      </p:sp>
      <p:sp>
        <p:nvSpPr>
          <p:cNvPr id="11" name="Tekstin paikkamerkki 7">
            <a:extLst>
              <a:ext uri="{FF2B5EF4-FFF2-40B4-BE49-F238E27FC236}">
                <a16:creationId xmlns:a16="http://schemas.microsoft.com/office/drawing/2014/main" id="{587421DB-EEC8-4413-B5E4-7986B490FD5D}"/>
              </a:ext>
            </a:extLst>
          </p:cNvPr>
          <p:cNvSpPr>
            <a:spLocks noGrp="1" noChangeAspect="1"/>
          </p:cNvSpPr>
          <p:nvPr>
            <p:ph type="body" sz="quarter" idx="14" hasCustomPrompt="1"/>
          </p:nvPr>
        </p:nvSpPr>
        <p:spPr>
          <a:xfrm>
            <a:off x="731838" y="6273803"/>
            <a:ext cx="1063406" cy="31614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5pPr>
              <a:defRPr/>
            </a:lvl5pPr>
          </a:lstStyle>
          <a:p>
            <a:pPr lvl="0"/>
            <a:r>
              <a:rPr lang="en-US"/>
              <a:t> </a:t>
            </a:r>
          </a:p>
        </p:txBody>
      </p:sp>
      <p:sp>
        <p:nvSpPr>
          <p:cNvPr id="5" name="Dian numeron paikkamerkki 4">
            <a:extLst>
              <a:ext uri="{FF2B5EF4-FFF2-40B4-BE49-F238E27FC236}">
                <a16:creationId xmlns:a16="http://schemas.microsoft.com/office/drawing/2014/main" id="{6E9BCF79-D84E-426C-8011-0EC3AFF2ECCB}"/>
              </a:ext>
            </a:extLst>
          </p:cNvPr>
          <p:cNvSpPr>
            <a:spLocks noGrp="1"/>
          </p:cNvSpPr>
          <p:nvPr>
            <p:ph type="sldNum" sz="quarter" idx="2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2538F4DB-8C48-4964-A26E-362FCB635218}"/>
              </a:ext>
            </a:extLst>
          </p:cNvPr>
          <p:cNvSpPr>
            <a:spLocks noGrp="1"/>
          </p:cNvSpPr>
          <p:nvPr>
            <p:ph type="dt" sz="half" idx="20"/>
          </p:nvPr>
        </p:nvSpPr>
        <p:spPr/>
        <p:txBody>
          <a:bodyPr/>
          <a:lstStyle/>
          <a:p>
            <a:fld id="{225DDF80-F332-4B73-A47E-3FDC4D76C41C}" type="datetime1">
              <a:rPr lang="fi-FI" smtClean="0"/>
              <a:t>6.6.2022</a:t>
            </a:fld>
            <a:endParaRPr lang="en-FI"/>
          </a:p>
        </p:txBody>
      </p:sp>
      <p:sp>
        <p:nvSpPr>
          <p:cNvPr id="4" name="Alatunnisteen paikkamerkki 3">
            <a:extLst>
              <a:ext uri="{FF2B5EF4-FFF2-40B4-BE49-F238E27FC236}">
                <a16:creationId xmlns:a16="http://schemas.microsoft.com/office/drawing/2014/main" id="{BA7104A5-A45B-4E8E-85F9-FEDA1C4ED346}"/>
              </a:ext>
            </a:extLst>
          </p:cNvPr>
          <p:cNvSpPr>
            <a:spLocks noGrp="1"/>
          </p:cNvSpPr>
          <p:nvPr>
            <p:ph type="ftr" sz="quarter" idx="21"/>
          </p:nvPr>
        </p:nvSpPr>
        <p:spPr/>
        <p:txBody>
          <a:bodyPr/>
          <a:lstStyle/>
          <a:p>
            <a:r>
              <a:rPr lang="fi-FI"/>
              <a:t>Alatunniste</a:t>
            </a:r>
            <a:endParaRPr lang="en-FI"/>
          </a:p>
        </p:txBody>
      </p:sp>
      <p:pic>
        <p:nvPicPr>
          <p:cNvPr id="12" name="Kuva 11">
            <a:extLst>
              <a:ext uri="{FF2B5EF4-FFF2-40B4-BE49-F238E27FC236}">
                <a16:creationId xmlns:a16="http://schemas.microsoft.com/office/drawing/2014/main" id="{021464FC-C43A-41DD-A419-31C0F34DAA1D}"/>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12" r="23148" b="14651"/>
          <a:stretch/>
        </p:blipFill>
        <p:spPr>
          <a:xfrm>
            <a:off x="10058558" y="5655840"/>
            <a:ext cx="2140259" cy="1206000"/>
          </a:xfrm>
          <a:prstGeom prst="rect">
            <a:avLst/>
          </a:prstGeom>
        </p:spPr>
      </p:pic>
    </p:spTree>
    <p:extLst>
      <p:ext uri="{BB962C8B-B14F-4D97-AF65-F5344CB8AC3E}">
        <p14:creationId xmlns:p14="http://schemas.microsoft.com/office/powerpoint/2010/main" val="5936066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uvallinen välislide, tumma kuva">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9403" y="1074057"/>
            <a:ext cx="10753195" cy="4421591"/>
          </a:xfrm>
        </p:spPr>
        <p:txBody>
          <a:bodyPr bIns="140400" anchor="ctr" anchorCtr="0"/>
          <a:lstStyle>
            <a:lvl1pPr algn="ctr">
              <a:defRPr sz="4400" cap="none"/>
            </a:lvl1pPr>
          </a:lstStyle>
          <a:p>
            <a:endParaRPr lang="en-US" dirty="0"/>
          </a:p>
        </p:txBody>
      </p:sp>
      <p:sp>
        <p:nvSpPr>
          <p:cNvPr id="12" name="Tekstin paikkamerkki 7">
            <a:extLst>
              <a:ext uri="{FF2B5EF4-FFF2-40B4-BE49-F238E27FC236}">
                <a16:creationId xmlns:a16="http://schemas.microsoft.com/office/drawing/2014/main" id="{4FF6DC0F-E97B-40DD-A254-315AC20058DA}"/>
              </a:ext>
            </a:extLst>
          </p:cNvPr>
          <p:cNvSpPr>
            <a:spLocks noGrp="1" noChangeAspect="1"/>
          </p:cNvSpPr>
          <p:nvPr>
            <p:ph type="body" sz="quarter" idx="14" hasCustomPrompt="1"/>
          </p:nvPr>
        </p:nvSpPr>
        <p:spPr>
          <a:xfrm>
            <a:off x="731838" y="6273803"/>
            <a:ext cx="1063406" cy="31614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5pPr>
              <a:defRPr/>
            </a:lvl5pPr>
          </a:lstStyle>
          <a:p>
            <a:pPr lvl="0"/>
            <a:r>
              <a:rPr lang="en-US"/>
              <a:t> </a:t>
            </a:r>
          </a:p>
        </p:txBody>
      </p:sp>
      <p:sp>
        <p:nvSpPr>
          <p:cNvPr id="6" name="Dian numeron paikkamerkki 5">
            <a:extLst>
              <a:ext uri="{FF2B5EF4-FFF2-40B4-BE49-F238E27FC236}">
                <a16:creationId xmlns:a16="http://schemas.microsoft.com/office/drawing/2014/main" id="{C69C3885-F428-403F-A8C1-56612E1D2E1B}"/>
              </a:ext>
            </a:extLst>
          </p:cNvPr>
          <p:cNvSpPr>
            <a:spLocks noGrp="1"/>
          </p:cNvSpPr>
          <p:nvPr>
            <p:ph type="sldNum" sz="quarter" idx="13"/>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40E3D8C3-6B8F-40D7-AF49-6A3EDF81AAD7}"/>
              </a:ext>
            </a:extLst>
          </p:cNvPr>
          <p:cNvSpPr>
            <a:spLocks noGrp="1"/>
          </p:cNvSpPr>
          <p:nvPr>
            <p:ph type="dt" sz="half" idx="11"/>
          </p:nvPr>
        </p:nvSpPr>
        <p:spPr/>
        <p:txBody>
          <a:bodyPr/>
          <a:lstStyle/>
          <a:p>
            <a:fld id="{5335DB98-8879-4491-9EC9-E76DDD75E289}" type="datetime1">
              <a:rPr lang="fi-FI" smtClean="0"/>
              <a:t>6.6.2022</a:t>
            </a:fld>
            <a:endParaRPr lang="en-FI"/>
          </a:p>
        </p:txBody>
      </p:sp>
      <p:sp>
        <p:nvSpPr>
          <p:cNvPr id="5" name="Alatunnisteen paikkamerkki 4">
            <a:extLst>
              <a:ext uri="{FF2B5EF4-FFF2-40B4-BE49-F238E27FC236}">
                <a16:creationId xmlns:a16="http://schemas.microsoft.com/office/drawing/2014/main" id="{51D0F23C-7624-41BC-AD98-036E86922D9E}"/>
              </a:ext>
            </a:extLst>
          </p:cNvPr>
          <p:cNvSpPr>
            <a:spLocks noGrp="1"/>
          </p:cNvSpPr>
          <p:nvPr>
            <p:ph type="ftr" sz="quarter" idx="12"/>
          </p:nvPr>
        </p:nvSpPr>
        <p:spPr/>
        <p:txBody>
          <a:bodyPr/>
          <a:lstStyle/>
          <a:p>
            <a:r>
              <a:rPr lang="fi-FI"/>
              <a:t>Alatunniste</a:t>
            </a:r>
            <a:endParaRPr lang="en-FI"/>
          </a:p>
        </p:txBody>
      </p:sp>
      <p:sp>
        <p:nvSpPr>
          <p:cNvPr id="16" name="Tekstin paikkamerkki 17">
            <a:extLst>
              <a:ext uri="{FF2B5EF4-FFF2-40B4-BE49-F238E27FC236}">
                <a16:creationId xmlns:a16="http://schemas.microsoft.com/office/drawing/2014/main" id="{18FDE33D-3C03-4422-9B86-B96D7C529D8A}"/>
              </a:ext>
            </a:extLst>
          </p:cNvPr>
          <p:cNvSpPr>
            <a:spLocks noGrp="1"/>
          </p:cNvSpPr>
          <p:nvPr>
            <p:ph type="body" sz="quarter" idx="15" hasCustomPrompt="1"/>
          </p:nvPr>
        </p:nvSpPr>
        <p:spPr>
          <a:xfrm>
            <a:off x="10055225" y="5654675"/>
            <a:ext cx="2136775" cy="1203325"/>
          </a:xfrm>
          <a:blipFill>
            <a:blip r:embed="rId4">
              <a:extLst>
                <a:ext uri="{96DAC541-7B7A-43D3-8B79-37D633B846F1}">
                  <asvg:svgBlip xmlns:asvg="http://schemas.microsoft.com/office/drawing/2016/SVG/main" r:embed="rId5"/>
                </a:ext>
              </a:extLst>
            </a:blip>
            <a:stretch>
              <a:fillRect/>
            </a:stretch>
          </a:blipFill>
        </p:spPr>
        <p:txBody>
          <a:bodyPr/>
          <a:lstStyle>
            <a:lvl1pPr marL="0" indent="0">
              <a:buNone/>
              <a:defRPr/>
            </a:lvl1pPr>
          </a:lstStyle>
          <a:p>
            <a:pPr lvl="0"/>
            <a:r>
              <a:rPr lang="en-US"/>
              <a:t> </a:t>
            </a:r>
          </a:p>
        </p:txBody>
      </p:sp>
      <p:sp>
        <p:nvSpPr>
          <p:cNvPr id="4" name="Kuvan paikkamerkki 3">
            <a:extLst>
              <a:ext uri="{FF2B5EF4-FFF2-40B4-BE49-F238E27FC236}">
                <a16:creationId xmlns:a16="http://schemas.microsoft.com/office/drawing/2014/main" id="{4002A515-F9B5-FD44-963D-C0BB55A99CFB}"/>
              </a:ext>
            </a:extLst>
          </p:cNvPr>
          <p:cNvSpPr>
            <a:spLocks noGrp="1"/>
          </p:cNvSpPr>
          <p:nvPr>
            <p:ph type="pic" sz="quarter" idx="10" hasCustomPrompt="1"/>
          </p:nvPr>
        </p:nvSpPr>
        <p:spPr>
          <a:xfrm>
            <a:off x="0" y="0"/>
            <a:ext cx="12192000" cy="6858000"/>
          </a:xfrm>
        </p:spPr>
        <p:txBody>
          <a:bodyPr/>
          <a:lstStyle>
            <a:lvl1pPr marL="0" indent="0">
              <a:buNone/>
              <a:defRPr sz="1800"/>
            </a:lvl1pPr>
          </a:lstStyle>
          <a:p>
            <a:pPr marL="0" marR="0" lvl="0" indent="0" algn="l" defTabSz="609585" rtl="0" eaLnBrk="1" fontAlgn="auto" latinLnBrk="0" hangingPunct="1">
              <a:lnSpc>
                <a:spcPct val="100000"/>
              </a:lnSpc>
              <a:spcBef>
                <a:spcPct val="20000"/>
              </a:spcBef>
              <a:spcAft>
                <a:spcPts val="0"/>
              </a:spcAft>
              <a:buClrTx/>
              <a:buSzTx/>
              <a:buFont typeface="Lucida Grande"/>
              <a:buNone/>
              <a:tabLst/>
              <a:defRPr/>
            </a:pPr>
            <a:r>
              <a:rPr lang="fi-FI"/>
              <a:t>Lisää kuva napsauttamalla kuvaketta. Järjestä tarvittaessa kuva tai teksti muiden elementtien taakse.</a:t>
            </a:r>
          </a:p>
          <a:p>
            <a:endParaRPr lang="fi-FI" dirty="0"/>
          </a:p>
        </p:txBody>
      </p:sp>
    </p:spTree>
    <p:extLst>
      <p:ext uri="{BB962C8B-B14F-4D97-AF65-F5344CB8AC3E}">
        <p14:creationId xmlns:p14="http://schemas.microsoft.com/office/powerpoint/2010/main" val="33280983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oletti välislide">
    <p:spTree>
      <p:nvGrpSpPr>
        <p:cNvPr id="1" name=""/>
        <p:cNvGrpSpPr/>
        <p:nvPr/>
      </p:nvGrpSpPr>
      <p:grpSpPr>
        <a:xfrm>
          <a:off x="0" y="0"/>
          <a:ext cx="0" cy="0"/>
          <a:chOff x="0" y="0"/>
          <a:chExt cx="0" cy="0"/>
        </a:xfrm>
      </p:grpSpPr>
      <p:sp>
        <p:nvSpPr>
          <p:cNvPr id="2" name="Title 1"/>
          <p:cNvSpPr>
            <a:spLocks noGrp="1"/>
          </p:cNvSpPr>
          <p:nvPr>
            <p:ph type="title"/>
          </p:nvPr>
        </p:nvSpPr>
        <p:spPr>
          <a:xfrm>
            <a:off x="719403" y="1088571"/>
            <a:ext cx="10753195" cy="4401079"/>
          </a:xfrm>
        </p:spPr>
        <p:txBody>
          <a:bodyPr bIns="140400" anchor="ctr" anchorCtr="0"/>
          <a:lstStyle>
            <a:lvl1pPr algn="ctr">
              <a:defRPr sz="4400" cap="none">
                <a:solidFill>
                  <a:schemeClr val="bg1"/>
                </a:solidFill>
              </a:defRPr>
            </a:lvl1pPr>
          </a:lstStyle>
          <a:p>
            <a:endParaRPr lang="en-US" dirty="0"/>
          </a:p>
        </p:txBody>
      </p:sp>
      <p:sp>
        <p:nvSpPr>
          <p:cNvPr id="5" name="Dian numeron paikkamerkki 4">
            <a:extLst>
              <a:ext uri="{FF2B5EF4-FFF2-40B4-BE49-F238E27FC236}">
                <a16:creationId xmlns:a16="http://schemas.microsoft.com/office/drawing/2014/main" id="{BCB0BDAD-D71E-4943-8926-95ADE2369BE0}"/>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013B7F4E-6EB3-4EAF-BF99-73D253EFC6DD}"/>
              </a:ext>
            </a:extLst>
          </p:cNvPr>
          <p:cNvSpPr>
            <a:spLocks noGrp="1"/>
          </p:cNvSpPr>
          <p:nvPr>
            <p:ph type="dt" sz="half" idx="10"/>
          </p:nvPr>
        </p:nvSpPr>
        <p:spPr/>
        <p:txBody>
          <a:bodyPr/>
          <a:lstStyle/>
          <a:p>
            <a:fld id="{E1308307-7687-4FD9-B730-2E585CD28320}" type="datetime1">
              <a:rPr lang="fi-FI" smtClean="0"/>
              <a:t>6.6.2022</a:t>
            </a:fld>
            <a:endParaRPr lang="en-FI"/>
          </a:p>
        </p:txBody>
      </p:sp>
      <p:sp>
        <p:nvSpPr>
          <p:cNvPr id="4" name="Alatunnisteen paikkamerkki 3">
            <a:extLst>
              <a:ext uri="{FF2B5EF4-FFF2-40B4-BE49-F238E27FC236}">
                <a16:creationId xmlns:a16="http://schemas.microsoft.com/office/drawing/2014/main" id="{244D873D-82F0-4709-A5E0-A3631D515BB6}"/>
              </a:ext>
            </a:extLst>
          </p:cNvPr>
          <p:cNvSpPr>
            <a:spLocks noGrp="1"/>
          </p:cNvSpPr>
          <p:nvPr>
            <p:ph type="ftr" sz="quarter" idx="11"/>
          </p:nvPr>
        </p:nvSpPr>
        <p:spPr/>
        <p:txBody>
          <a:bodyPr/>
          <a:lstStyle/>
          <a:p>
            <a:r>
              <a:rPr lang="fi-FI"/>
              <a:t>Alatunniste</a:t>
            </a:r>
            <a:endParaRPr lang="en-FI"/>
          </a:p>
        </p:txBody>
      </p:sp>
    </p:spTree>
    <p:extLst>
      <p:ext uri="{BB962C8B-B14F-4D97-AF65-F5344CB8AC3E}">
        <p14:creationId xmlns:p14="http://schemas.microsoft.com/office/powerpoint/2010/main" val="1918247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ihreä välislide">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6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719403" y="1088571"/>
            <a:ext cx="10753195" cy="4401079"/>
          </a:xfrm>
        </p:spPr>
        <p:txBody>
          <a:bodyPr bIns="140400" anchor="ctr" anchorCtr="0"/>
          <a:lstStyle>
            <a:lvl1pPr algn="ctr">
              <a:defRPr sz="4400" cap="none">
                <a:solidFill>
                  <a:schemeClr val="tx1"/>
                </a:solidFill>
              </a:defRPr>
            </a:lvl1pPr>
          </a:lstStyle>
          <a:p>
            <a:endParaRPr lang="en-US" dirty="0"/>
          </a:p>
        </p:txBody>
      </p:sp>
      <p:pic>
        <p:nvPicPr>
          <p:cNvPr id="13" name="Kuva 12" descr="Tieke">
            <a:extLst>
              <a:ext uri="{FF2B5EF4-FFF2-40B4-BE49-F238E27FC236}">
                <a16:creationId xmlns:a16="http://schemas.microsoft.com/office/drawing/2014/main" id="{28ACF8A9-475C-42A9-AEA7-08DD60262C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6" name="Dian numeron paikkamerkki 5">
            <a:extLst>
              <a:ext uri="{FF2B5EF4-FFF2-40B4-BE49-F238E27FC236}">
                <a16:creationId xmlns:a16="http://schemas.microsoft.com/office/drawing/2014/main" id="{19730A6C-6408-4E9A-BCFD-58969D4AAE67}"/>
              </a:ext>
            </a:extLst>
          </p:cNvPr>
          <p:cNvSpPr>
            <a:spLocks noGrp="1"/>
          </p:cNvSpPr>
          <p:nvPr>
            <p:ph type="sldNum" sz="quarter" idx="12"/>
          </p:nvPr>
        </p:nvSpPr>
        <p:spPr/>
        <p:txBody>
          <a:bodyPr/>
          <a:lstStyle>
            <a:lvl1pPr>
              <a:defRPr>
                <a:solidFill>
                  <a:schemeClr val="tx1"/>
                </a:solidFill>
              </a:defRPr>
            </a:lvl1p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63EB2D86-1F89-4E03-BEAC-B8415E44BC02}"/>
              </a:ext>
            </a:extLst>
          </p:cNvPr>
          <p:cNvSpPr>
            <a:spLocks noGrp="1"/>
          </p:cNvSpPr>
          <p:nvPr>
            <p:ph type="dt" sz="half" idx="10"/>
          </p:nvPr>
        </p:nvSpPr>
        <p:spPr/>
        <p:txBody>
          <a:bodyPr/>
          <a:lstStyle>
            <a:lvl1pPr>
              <a:defRPr>
                <a:solidFill>
                  <a:schemeClr val="tx1"/>
                </a:solidFill>
              </a:defRPr>
            </a:lvl1pPr>
          </a:lstStyle>
          <a:p>
            <a:fld id="{79F3E9D4-8A40-4075-9B23-48F16591107A}" type="datetime1">
              <a:rPr lang="fi-FI" smtClean="0"/>
              <a:t>6.6.2022</a:t>
            </a:fld>
            <a:endParaRPr lang="en-FI"/>
          </a:p>
        </p:txBody>
      </p:sp>
      <p:sp>
        <p:nvSpPr>
          <p:cNvPr id="4" name="Alatunnisteen paikkamerkki 3">
            <a:extLst>
              <a:ext uri="{FF2B5EF4-FFF2-40B4-BE49-F238E27FC236}">
                <a16:creationId xmlns:a16="http://schemas.microsoft.com/office/drawing/2014/main" id="{43D84E63-ACB0-416B-B6C7-BEDA530BF882}"/>
              </a:ext>
            </a:extLst>
          </p:cNvPr>
          <p:cNvSpPr>
            <a:spLocks noGrp="1"/>
          </p:cNvSpPr>
          <p:nvPr>
            <p:ph type="ftr" sz="quarter" idx="11"/>
          </p:nvPr>
        </p:nvSpPr>
        <p:spPr/>
        <p:txBody>
          <a:bodyPr/>
          <a:lstStyle>
            <a:lvl1pPr>
              <a:defRPr>
                <a:solidFill>
                  <a:schemeClr val="tx1"/>
                </a:solidFill>
              </a:defRPr>
            </a:lvl1p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33412178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inen välislide">
    <p:spTree>
      <p:nvGrpSpPr>
        <p:cNvPr id="1" name=""/>
        <p:cNvGrpSpPr/>
        <p:nvPr/>
      </p:nvGrpSpPr>
      <p:grpSpPr>
        <a:xfrm>
          <a:off x="0" y="0"/>
          <a:ext cx="0" cy="0"/>
          <a:chOff x="0" y="0"/>
          <a:chExt cx="0" cy="0"/>
        </a:xfrm>
      </p:grpSpPr>
      <p:sp>
        <p:nvSpPr>
          <p:cNvPr id="5" name="Rectangle 4"/>
          <p:cNvSpPr/>
          <p:nvPr userDrawn="1"/>
        </p:nvSpPr>
        <p:spPr>
          <a:xfrm>
            <a:off x="0" y="0"/>
            <a:ext cx="12192000" cy="686400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719403" y="1088571"/>
            <a:ext cx="10753195" cy="4401079"/>
          </a:xfrm>
        </p:spPr>
        <p:txBody>
          <a:bodyPr bIns="140400" anchor="ctr" anchorCtr="0"/>
          <a:lstStyle>
            <a:lvl1pPr algn="ctr">
              <a:defRPr sz="4400" cap="none">
                <a:solidFill>
                  <a:schemeClr val="tx1"/>
                </a:solidFill>
              </a:defRPr>
            </a:lvl1pPr>
          </a:lstStyle>
          <a:p>
            <a:endParaRPr lang="en-US" dirty="0"/>
          </a:p>
        </p:txBody>
      </p:sp>
      <p:pic>
        <p:nvPicPr>
          <p:cNvPr id="12" name="Kuva 11" descr="Tieke">
            <a:extLst>
              <a:ext uri="{FF2B5EF4-FFF2-40B4-BE49-F238E27FC236}">
                <a16:creationId xmlns:a16="http://schemas.microsoft.com/office/drawing/2014/main" id="{6FC4A68A-EA9A-48FF-B8E8-AB1BE6B890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6" name="Dian numeron paikkamerkki 5">
            <a:extLst>
              <a:ext uri="{FF2B5EF4-FFF2-40B4-BE49-F238E27FC236}">
                <a16:creationId xmlns:a16="http://schemas.microsoft.com/office/drawing/2014/main" id="{162B54DD-16F0-4AC3-85A3-2EAE73FE78D7}"/>
              </a:ext>
            </a:extLst>
          </p:cNvPr>
          <p:cNvSpPr>
            <a:spLocks noGrp="1"/>
          </p:cNvSpPr>
          <p:nvPr>
            <p:ph type="sldNum" sz="quarter" idx="12"/>
          </p:nvPr>
        </p:nvSpPr>
        <p:spPr/>
        <p:txBody>
          <a:bodyPr/>
          <a:lstStyle>
            <a:lvl1pPr>
              <a:defRPr>
                <a:solidFill>
                  <a:schemeClr val="tx1"/>
                </a:solidFill>
              </a:defRPr>
            </a:lvl1p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1DAA0058-EB01-4FE0-B802-2C78E5F56D19}"/>
              </a:ext>
            </a:extLst>
          </p:cNvPr>
          <p:cNvSpPr>
            <a:spLocks noGrp="1"/>
          </p:cNvSpPr>
          <p:nvPr>
            <p:ph type="dt" sz="half" idx="10"/>
          </p:nvPr>
        </p:nvSpPr>
        <p:spPr/>
        <p:txBody>
          <a:bodyPr/>
          <a:lstStyle>
            <a:lvl1pPr>
              <a:defRPr>
                <a:solidFill>
                  <a:schemeClr val="tx1"/>
                </a:solidFill>
              </a:defRPr>
            </a:lvl1pPr>
          </a:lstStyle>
          <a:p>
            <a:fld id="{B0B2115E-A7F8-435E-8C95-ED97200F00A0}" type="datetime1">
              <a:rPr lang="fi-FI" smtClean="0"/>
              <a:t>6.6.2022</a:t>
            </a:fld>
            <a:endParaRPr lang="en-FI"/>
          </a:p>
        </p:txBody>
      </p:sp>
      <p:sp>
        <p:nvSpPr>
          <p:cNvPr id="4" name="Alatunnisteen paikkamerkki 3">
            <a:extLst>
              <a:ext uri="{FF2B5EF4-FFF2-40B4-BE49-F238E27FC236}">
                <a16:creationId xmlns:a16="http://schemas.microsoft.com/office/drawing/2014/main" id="{DC8066F1-0155-45F4-9905-BADD22480EF8}"/>
              </a:ext>
            </a:extLst>
          </p:cNvPr>
          <p:cNvSpPr>
            <a:spLocks noGrp="1"/>
          </p:cNvSpPr>
          <p:nvPr>
            <p:ph type="ftr" sz="quarter" idx="11"/>
          </p:nvPr>
        </p:nvSpPr>
        <p:spPr/>
        <p:txBody>
          <a:bodyPr/>
          <a:lstStyle>
            <a:lvl1pPr>
              <a:defRPr>
                <a:solidFill>
                  <a:schemeClr val="tx1"/>
                </a:solidFill>
              </a:defRPr>
            </a:lvl1p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38745395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eltainen välislide">
    <p:bg>
      <p:bgPr>
        <a:solidFill>
          <a:schemeClr val="accent3"/>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6400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719403" y="1088571"/>
            <a:ext cx="10753195" cy="4401079"/>
          </a:xfrm>
        </p:spPr>
        <p:txBody>
          <a:bodyPr bIns="140400" anchor="ctr" anchorCtr="0"/>
          <a:lstStyle>
            <a:lvl1pPr algn="ctr">
              <a:defRPr sz="4400" cap="none">
                <a:solidFill>
                  <a:schemeClr val="tx1"/>
                </a:solidFill>
              </a:defRPr>
            </a:lvl1pPr>
          </a:lstStyle>
          <a:p>
            <a:endParaRPr lang="en-US" dirty="0"/>
          </a:p>
        </p:txBody>
      </p:sp>
      <p:pic>
        <p:nvPicPr>
          <p:cNvPr id="12" name="Kuva 11" descr="Tieke">
            <a:extLst>
              <a:ext uri="{FF2B5EF4-FFF2-40B4-BE49-F238E27FC236}">
                <a16:creationId xmlns:a16="http://schemas.microsoft.com/office/drawing/2014/main" id="{85839BC0-704E-4FCD-9499-0442196ABD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4286"/>
            <a:ext cx="1063406" cy="316148"/>
          </a:xfrm>
          <a:prstGeom prst="rect">
            <a:avLst/>
          </a:prstGeom>
        </p:spPr>
      </p:pic>
      <p:sp>
        <p:nvSpPr>
          <p:cNvPr id="6" name="Dian numeron paikkamerkki 5">
            <a:extLst>
              <a:ext uri="{FF2B5EF4-FFF2-40B4-BE49-F238E27FC236}">
                <a16:creationId xmlns:a16="http://schemas.microsoft.com/office/drawing/2014/main" id="{5983BFA0-4048-4222-A058-759B16784679}"/>
              </a:ext>
            </a:extLst>
          </p:cNvPr>
          <p:cNvSpPr>
            <a:spLocks noGrp="1"/>
          </p:cNvSpPr>
          <p:nvPr>
            <p:ph type="sldNum" sz="quarter" idx="12"/>
          </p:nvPr>
        </p:nvSpPr>
        <p:spPr/>
        <p:txBody>
          <a:bodyPr/>
          <a:lstStyle>
            <a:lvl1pPr>
              <a:defRPr>
                <a:solidFill>
                  <a:schemeClr val="tx1"/>
                </a:solidFill>
              </a:defRPr>
            </a:lvl1p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0698905B-EB47-41DC-B781-1F5F96CC45B0}"/>
              </a:ext>
            </a:extLst>
          </p:cNvPr>
          <p:cNvSpPr>
            <a:spLocks noGrp="1"/>
          </p:cNvSpPr>
          <p:nvPr>
            <p:ph type="dt" sz="half" idx="10"/>
          </p:nvPr>
        </p:nvSpPr>
        <p:spPr/>
        <p:txBody>
          <a:bodyPr/>
          <a:lstStyle>
            <a:lvl1pPr>
              <a:defRPr>
                <a:solidFill>
                  <a:schemeClr val="tx1"/>
                </a:solidFill>
              </a:defRPr>
            </a:lvl1pPr>
          </a:lstStyle>
          <a:p>
            <a:fld id="{DE4DD460-5E26-4E7E-A4D0-E263EB65E43A}" type="datetime1">
              <a:rPr lang="fi-FI" smtClean="0"/>
              <a:t>6.6.2022</a:t>
            </a:fld>
            <a:endParaRPr lang="en-FI"/>
          </a:p>
        </p:txBody>
      </p:sp>
      <p:sp>
        <p:nvSpPr>
          <p:cNvPr id="4" name="Alatunnisteen paikkamerkki 3">
            <a:extLst>
              <a:ext uri="{FF2B5EF4-FFF2-40B4-BE49-F238E27FC236}">
                <a16:creationId xmlns:a16="http://schemas.microsoft.com/office/drawing/2014/main" id="{3C939FC9-52E1-4E63-8482-3A87E2B52E92}"/>
              </a:ext>
            </a:extLst>
          </p:cNvPr>
          <p:cNvSpPr>
            <a:spLocks noGrp="1"/>
          </p:cNvSpPr>
          <p:nvPr>
            <p:ph type="ftr" sz="quarter" idx="11"/>
          </p:nvPr>
        </p:nvSpPr>
        <p:spPr/>
        <p:txBody>
          <a:bodyPr/>
          <a:lstStyle>
            <a:lvl1pPr>
              <a:defRPr>
                <a:solidFill>
                  <a:schemeClr val="tx1"/>
                </a:solidFill>
              </a:defRPr>
            </a:lvl1pPr>
          </a:lstStyle>
          <a:p>
            <a:r>
              <a:rPr lang="fi-FI"/>
              <a:t>Alatunniste</a:t>
            </a:r>
            <a:endParaRPr lang="en-FI"/>
          </a:p>
        </p:txBody>
      </p:sp>
      <p:pic>
        <p:nvPicPr>
          <p:cNvPr id="7" name="Kuva 6">
            <a:extLst>
              <a:ext uri="{FF2B5EF4-FFF2-40B4-BE49-F238E27FC236}">
                <a16:creationId xmlns:a16="http://schemas.microsoft.com/office/drawing/2014/main" id="{92E6B408-031B-9847-9FCF-B96DA6005A87}"/>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23309" b="15517"/>
          <a:stretch/>
        </p:blipFill>
        <p:spPr>
          <a:xfrm>
            <a:off x="9930384" y="5669747"/>
            <a:ext cx="2261616" cy="1188254"/>
          </a:xfrm>
          <a:prstGeom prst="rect">
            <a:avLst/>
          </a:prstGeom>
        </p:spPr>
      </p:pic>
    </p:spTree>
    <p:extLst>
      <p:ext uri="{BB962C8B-B14F-4D97-AF65-F5344CB8AC3E}">
        <p14:creationId xmlns:p14="http://schemas.microsoft.com/office/powerpoint/2010/main" val="11619928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ioletti tekstisivu">
    <p:spTree>
      <p:nvGrpSpPr>
        <p:cNvPr id="1" name=""/>
        <p:cNvGrpSpPr/>
        <p:nvPr/>
      </p:nvGrpSpPr>
      <p:grpSpPr>
        <a:xfrm>
          <a:off x="0" y="0"/>
          <a:ext cx="0" cy="0"/>
          <a:chOff x="0" y="0"/>
          <a:chExt cx="0" cy="0"/>
        </a:xfrm>
      </p:grpSpPr>
      <p:sp>
        <p:nvSpPr>
          <p:cNvPr id="6" name="Title 1"/>
          <p:cNvSpPr>
            <a:spLocks noGrp="1"/>
          </p:cNvSpPr>
          <p:nvPr>
            <p:ph type="title"/>
          </p:nvPr>
        </p:nvSpPr>
        <p:spPr>
          <a:xfrm>
            <a:off x="719402" y="356659"/>
            <a:ext cx="10849207" cy="1152128"/>
          </a:xfrm>
        </p:spPr>
        <p:txBody>
          <a:bodyPr/>
          <a:lstStyle>
            <a:lvl1pPr algn="l">
              <a:defRPr sz="3200">
                <a:solidFill>
                  <a:schemeClr val="bg1"/>
                </a:solidFill>
              </a:defRPr>
            </a:lvl1pPr>
          </a:lstStyle>
          <a:p>
            <a:r>
              <a:rPr lang="en-US" dirty="0"/>
              <a:t>Click to edit Master title style</a:t>
            </a:r>
          </a:p>
        </p:txBody>
      </p:sp>
      <p:sp>
        <p:nvSpPr>
          <p:cNvPr id="8" name="Text Placeholder 11"/>
          <p:cNvSpPr>
            <a:spLocks noGrp="1"/>
          </p:cNvSpPr>
          <p:nvPr>
            <p:ph type="body" sz="quarter" idx="20"/>
          </p:nvPr>
        </p:nvSpPr>
        <p:spPr>
          <a:xfrm>
            <a:off x="719403" y="1700808"/>
            <a:ext cx="10849205" cy="4320480"/>
          </a:xfr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bg1"/>
                </a:solidFill>
                <a:latin typeface="+mn-lt"/>
                <a:cs typeface="Georgia"/>
              </a:defRPr>
            </a:lvl1pPr>
            <a:lvl2pPr marL="476239" indent="-237061" algn="l">
              <a:lnSpc>
                <a:spcPct val="90000"/>
              </a:lnSpc>
              <a:spcBef>
                <a:spcPts val="800"/>
              </a:spcBef>
              <a:buFont typeface="Georgia" panose="02040502050405020303" pitchFamily="18" charset="0"/>
              <a:buChar char="–"/>
              <a:defRPr sz="2000">
                <a:solidFill>
                  <a:schemeClr val="bg1"/>
                </a:solidFill>
                <a:latin typeface="+mn-lt"/>
                <a:cs typeface="Georgia"/>
              </a:defRPr>
            </a:lvl2pPr>
            <a:lvl3pPr marL="717533" indent="-228594" algn="l">
              <a:lnSpc>
                <a:spcPct val="90000"/>
              </a:lnSpc>
              <a:spcBef>
                <a:spcPts val="800"/>
              </a:spcBef>
              <a:buFont typeface="Georgia" panose="02040502050405020303" pitchFamily="18" charset="0"/>
              <a:buChar char="–"/>
              <a:defRPr sz="1800">
                <a:solidFill>
                  <a:schemeClr val="bg1"/>
                </a:solidFill>
                <a:latin typeface="+mn-lt"/>
                <a:cs typeface="Georgia"/>
              </a:defRPr>
            </a:lvl3pPr>
            <a:lvl4pPr marL="958827" indent="-228594" algn="l">
              <a:lnSpc>
                <a:spcPct val="90000"/>
              </a:lnSpc>
              <a:buFont typeface="Georgia" panose="02040502050405020303" pitchFamily="18" charset="0"/>
              <a:buChar char="–"/>
              <a:defRPr sz="1800">
                <a:solidFill>
                  <a:schemeClr val="bg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Dian numeron paikkamerkki 3">
            <a:extLst>
              <a:ext uri="{FF2B5EF4-FFF2-40B4-BE49-F238E27FC236}">
                <a16:creationId xmlns:a16="http://schemas.microsoft.com/office/drawing/2014/main" id="{96B28A59-DD16-4692-8A41-BEB927102E23}"/>
              </a:ext>
            </a:extLst>
          </p:cNvPr>
          <p:cNvSpPr>
            <a:spLocks noGrp="1"/>
          </p:cNvSpPr>
          <p:nvPr>
            <p:ph type="sldNum" sz="quarter" idx="23"/>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76B8E949-4792-4DE3-AFF6-2919D9D74502}"/>
              </a:ext>
            </a:extLst>
          </p:cNvPr>
          <p:cNvSpPr>
            <a:spLocks noGrp="1"/>
          </p:cNvSpPr>
          <p:nvPr>
            <p:ph type="dt" sz="half" idx="21"/>
          </p:nvPr>
        </p:nvSpPr>
        <p:spPr/>
        <p:txBody>
          <a:bodyPr/>
          <a:lstStyle/>
          <a:p>
            <a:fld id="{A41ED0D0-B611-412E-874E-E77E433F5B7D}" type="datetime1">
              <a:rPr lang="fi-FI" smtClean="0"/>
              <a:t>6.6.2022</a:t>
            </a:fld>
            <a:endParaRPr lang="en-FI"/>
          </a:p>
        </p:txBody>
      </p:sp>
      <p:sp>
        <p:nvSpPr>
          <p:cNvPr id="3" name="Alatunnisteen paikkamerkki 2">
            <a:extLst>
              <a:ext uri="{FF2B5EF4-FFF2-40B4-BE49-F238E27FC236}">
                <a16:creationId xmlns:a16="http://schemas.microsoft.com/office/drawing/2014/main" id="{BB828E8B-1E64-40DE-991B-BFCD056EE943}"/>
              </a:ext>
            </a:extLst>
          </p:cNvPr>
          <p:cNvSpPr>
            <a:spLocks noGrp="1"/>
          </p:cNvSpPr>
          <p:nvPr>
            <p:ph type="ftr" sz="quarter" idx="22"/>
          </p:nvPr>
        </p:nvSpPr>
        <p:spPr/>
        <p:txBody>
          <a:bodyPr/>
          <a:lstStyle/>
          <a:p>
            <a:r>
              <a:rPr lang="fi-FI"/>
              <a:t>Alatunniste</a:t>
            </a:r>
            <a:endParaRPr lang="en-FI"/>
          </a:p>
        </p:txBody>
      </p:sp>
    </p:spTree>
    <p:extLst>
      <p:ext uri="{BB962C8B-B14F-4D97-AF65-F5344CB8AC3E}">
        <p14:creationId xmlns:p14="http://schemas.microsoft.com/office/powerpoint/2010/main" val="20943819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oletti otsikko">
    <p:bg>
      <p:bgPr>
        <a:solidFill>
          <a:schemeClr val="accent4"/>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719402" y="356659"/>
            <a:ext cx="10849207" cy="1152128"/>
          </a:xfrm>
        </p:spPr>
        <p:txBody>
          <a:bodyPr/>
          <a:lstStyle>
            <a:lvl1pPr algn="l">
              <a:defRPr sz="3200">
                <a:solidFill>
                  <a:schemeClr val="bg1"/>
                </a:solidFill>
              </a:defRPr>
            </a:lvl1pPr>
          </a:lstStyle>
          <a:p>
            <a:r>
              <a:rPr lang="en-US" dirty="0"/>
              <a:t>Click to edit Master title style</a:t>
            </a:r>
          </a:p>
        </p:txBody>
      </p:sp>
      <p:sp>
        <p:nvSpPr>
          <p:cNvPr id="4" name="Dian numeron paikkamerkki 3">
            <a:extLst>
              <a:ext uri="{FF2B5EF4-FFF2-40B4-BE49-F238E27FC236}">
                <a16:creationId xmlns:a16="http://schemas.microsoft.com/office/drawing/2014/main" id="{1FC7BAC2-0996-4B34-A4BD-FFEAD2E1FB93}"/>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5E0BE83F-6C4A-4A66-ACA9-F60AAA4E61F3}"/>
              </a:ext>
            </a:extLst>
          </p:cNvPr>
          <p:cNvSpPr>
            <a:spLocks noGrp="1"/>
          </p:cNvSpPr>
          <p:nvPr>
            <p:ph type="dt" sz="half" idx="10"/>
          </p:nvPr>
        </p:nvSpPr>
        <p:spPr/>
        <p:txBody>
          <a:bodyPr/>
          <a:lstStyle/>
          <a:p>
            <a:fld id="{1FC65A48-A7E1-4893-99A7-911DFF202D07}" type="datetime1">
              <a:rPr lang="fi-FI" smtClean="0"/>
              <a:t>6.6.2022</a:t>
            </a:fld>
            <a:endParaRPr lang="en-FI"/>
          </a:p>
        </p:txBody>
      </p:sp>
      <p:sp>
        <p:nvSpPr>
          <p:cNvPr id="3" name="Alatunnisteen paikkamerkki 2">
            <a:extLst>
              <a:ext uri="{FF2B5EF4-FFF2-40B4-BE49-F238E27FC236}">
                <a16:creationId xmlns:a16="http://schemas.microsoft.com/office/drawing/2014/main" id="{D1C4D81F-2C3A-4B1F-A296-A563EF9C7D4C}"/>
              </a:ext>
            </a:extLst>
          </p:cNvPr>
          <p:cNvSpPr>
            <a:spLocks noGrp="1"/>
          </p:cNvSpPr>
          <p:nvPr>
            <p:ph type="ftr" sz="quarter" idx="11"/>
          </p:nvPr>
        </p:nvSpPr>
        <p:spPr/>
        <p:txBody>
          <a:bodyPr/>
          <a:lstStyle/>
          <a:p>
            <a:r>
              <a:rPr lang="fi-FI"/>
              <a:t>Alatunniste</a:t>
            </a:r>
            <a:endParaRPr lang="en-FI"/>
          </a:p>
        </p:txBody>
      </p:sp>
    </p:spTree>
    <p:extLst>
      <p:ext uri="{BB962C8B-B14F-4D97-AF65-F5344CB8AC3E}">
        <p14:creationId xmlns:p14="http://schemas.microsoft.com/office/powerpoint/2010/main" val="35025615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uettelo violetti">
    <p:bg>
      <p:bgPr>
        <a:solidFill>
          <a:schemeClr val="accent4"/>
        </a:solidFill>
        <a:effectLst/>
      </p:bgPr>
    </p:bg>
    <p:spTree>
      <p:nvGrpSpPr>
        <p:cNvPr id="1" name=""/>
        <p:cNvGrpSpPr/>
        <p:nvPr/>
      </p:nvGrpSpPr>
      <p:grpSpPr>
        <a:xfrm>
          <a:off x="0" y="0"/>
          <a:ext cx="0" cy="0"/>
          <a:chOff x="0" y="0"/>
          <a:chExt cx="0" cy="0"/>
        </a:xfrm>
      </p:grpSpPr>
      <p:sp>
        <p:nvSpPr>
          <p:cNvPr id="27" name="Title 1"/>
          <p:cNvSpPr>
            <a:spLocks noGrp="1"/>
          </p:cNvSpPr>
          <p:nvPr>
            <p:ph type="title"/>
          </p:nvPr>
        </p:nvSpPr>
        <p:spPr>
          <a:xfrm>
            <a:off x="719404" y="548681"/>
            <a:ext cx="10753193" cy="1078364"/>
          </a:xfrm>
        </p:spPr>
        <p:txBody>
          <a:bodyPr anchor="t"/>
          <a:lstStyle>
            <a:lvl1pPr algn="l">
              <a:defRPr sz="3200">
                <a:solidFill>
                  <a:schemeClr val="bg1"/>
                </a:solidFill>
              </a:defRPr>
            </a:lvl1pPr>
          </a:lstStyle>
          <a:p>
            <a:r>
              <a:rPr lang="en-US"/>
              <a:t>Click to edit Master title style</a:t>
            </a:r>
          </a:p>
        </p:txBody>
      </p:sp>
      <p:sp>
        <p:nvSpPr>
          <p:cNvPr id="28" name="Text Placeholder 33"/>
          <p:cNvSpPr>
            <a:spLocks noGrp="1"/>
          </p:cNvSpPr>
          <p:nvPr>
            <p:ph type="body" sz="quarter" idx="13"/>
          </p:nvPr>
        </p:nvSpPr>
        <p:spPr>
          <a:xfrm>
            <a:off x="1968501" y="1700808"/>
            <a:ext cx="9504097" cy="768085"/>
          </a:xfrm>
        </p:spPr>
        <p:txBody>
          <a:bodyPr anchor="ctr"/>
          <a:lstStyle>
            <a:lvl1pPr marL="0" indent="0" algn="l">
              <a:buNone/>
              <a:defRPr sz="2133" b="0" i="0">
                <a:solidFill>
                  <a:schemeClr val="bg1"/>
                </a:solidFill>
                <a:latin typeface="+mn-lt"/>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dirty="0"/>
              <a:t>Edit Master text styles</a:t>
            </a:r>
          </a:p>
        </p:txBody>
      </p:sp>
      <p:sp>
        <p:nvSpPr>
          <p:cNvPr id="29" name="Text Placeholder 33"/>
          <p:cNvSpPr>
            <a:spLocks noGrp="1"/>
          </p:cNvSpPr>
          <p:nvPr>
            <p:ph type="body" sz="quarter" idx="14"/>
          </p:nvPr>
        </p:nvSpPr>
        <p:spPr>
          <a:xfrm>
            <a:off x="1968501" y="2566591"/>
            <a:ext cx="9504097" cy="766399"/>
          </a:xfrm>
        </p:spPr>
        <p:txBody>
          <a:bodyPr anchor="ctr"/>
          <a:lstStyle>
            <a:lvl1pPr marL="0" indent="0" algn="l">
              <a:buNone/>
              <a:defRPr lang="fi-FI" sz="2133" b="0" i="0" kern="1200" dirty="0" err="1">
                <a:solidFill>
                  <a:schemeClr val="bg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dirty="0"/>
              <a:t>Edit Master text styles</a:t>
            </a:r>
          </a:p>
        </p:txBody>
      </p:sp>
      <p:sp>
        <p:nvSpPr>
          <p:cNvPr id="30" name="Text Placeholder 33"/>
          <p:cNvSpPr>
            <a:spLocks noGrp="1"/>
          </p:cNvSpPr>
          <p:nvPr>
            <p:ph type="body" sz="quarter" idx="15"/>
          </p:nvPr>
        </p:nvSpPr>
        <p:spPr>
          <a:xfrm>
            <a:off x="1968501" y="3430687"/>
            <a:ext cx="9504097" cy="766399"/>
          </a:xfrm>
        </p:spPr>
        <p:txBody>
          <a:bodyPr anchor="ctr"/>
          <a:lstStyle>
            <a:lvl1pPr marL="0" indent="0" algn="l">
              <a:buNone/>
              <a:defRPr lang="fi-FI" sz="2133" b="0" i="0" kern="1200" dirty="0" err="1">
                <a:solidFill>
                  <a:schemeClr val="bg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dirty="0"/>
              <a:t>Edit Master text styles</a:t>
            </a:r>
          </a:p>
        </p:txBody>
      </p:sp>
      <p:sp>
        <p:nvSpPr>
          <p:cNvPr id="31" name="Text Placeholder 33"/>
          <p:cNvSpPr>
            <a:spLocks noGrp="1"/>
          </p:cNvSpPr>
          <p:nvPr>
            <p:ph type="body" sz="quarter" idx="16"/>
          </p:nvPr>
        </p:nvSpPr>
        <p:spPr>
          <a:xfrm>
            <a:off x="1967541" y="4294783"/>
            <a:ext cx="9505056" cy="766399"/>
          </a:xfrm>
        </p:spPr>
        <p:txBody>
          <a:bodyPr anchor="ctr"/>
          <a:lstStyle>
            <a:lvl1pPr marL="0" indent="0" algn="l">
              <a:buNone/>
              <a:defRPr lang="fi-FI" sz="2133" b="0" i="0" kern="1200" dirty="0" err="1">
                <a:solidFill>
                  <a:schemeClr val="bg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dirty="0"/>
              <a:t>Edit Master text styles</a:t>
            </a:r>
          </a:p>
        </p:txBody>
      </p:sp>
      <p:sp>
        <p:nvSpPr>
          <p:cNvPr id="32" name="Text Placeholder 33"/>
          <p:cNvSpPr>
            <a:spLocks noGrp="1"/>
          </p:cNvSpPr>
          <p:nvPr>
            <p:ph type="body" sz="quarter" idx="17"/>
          </p:nvPr>
        </p:nvSpPr>
        <p:spPr>
          <a:xfrm>
            <a:off x="1967541" y="5158879"/>
            <a:ext cx="9505056" cy="766399"/>
          </a:xfrm>
        </p:spPr>
        <p:txBody>
          <a:bodyPr anchor="ctr"/>
          <a:lstStyle>
            <a:lvl1pPr marL="0" indent="0" algn="l">
              <a:buNone/>
              <a:defRPr lang="fi-FI" sz="2133" b="0" i="0" kern="1200" dirty="0" err="1">
                <a:solidFill>
                  <a:schemeClr val="bg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dirty="0"/>
              <a:t>Edit Master text styles</a:t>
            </a:r>
          </a:p>
        </p:txBody>
      </p:sp>
      <p:sp>
        <p:nvSpPr>
          <p:cNvPr id="4" name="Dian numeron paikkamerkki 3">
            <a:extLst>
              <a:ext uri="{FF2B5EF4-FFF2-40B4-BE49-F238E27FC236}">
                <a16:creationId xmlns:a16="http://schemas.microsoft.com/office/drawing/2014/main" id="{C4E5EB55-5B8B-445B-83B0-FBEE96E2EE66}"/>
              </a:ext>
            </a:extLst>
          </p:cNvPr>
          <p:cNvSpPr>
            <a:spLocks noGrp="1"/>
          </p:cNvSpPr>
          <p:nvPr>
            <p:ph type="sldNum" sz="quarter" idx="20"/>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4A2DBB0E-19BD-48CF-B992-614F103AB9DB}"/>
              </a:ext>
            </a:extLst>
          </p:cNvPr>
          <p:cNvSpPr>
            <a:spLocks noGrp="1"/>
          </p:cNvSpPr>
          <p:nvPr>
            <p:ph type="dt" sz="half" idx="18"/>
          </p:nvPr>
        </p:nvSpPr>
        <p:spPr/>
        <p:txBody>
          <a:bodyPr/>
          <a:lstStyle/>
          <a:p>
            <a:fld id="{71E13FE8-04F2-4F8B-9B44-7DE03FF4F604}" type="datetime1">
              <a:rPr lang="fi-FI" smtClean="0"/>
              <a:t>6.6.2022</a:t>
            </a:fld>
            <a:endParaRPr lang="en-FI"/>
          </a:p>
        </p:txBody>
      </p:sp>
      <p:sp>
        <p:nvSpPr>
          <p:cNvPr id="3" name="Alatunnisteen paikkamerkki 2">
            <a:extLst>
              <a:ext uri="{FF2B5EF4-FFF2-40B4-BE49-F238E27FC236}">
                <a16:creationId xmlns:a16="http://schemas.microsoft.com/office/drawing/2014/main" id="{3F153A01-C125-4C77-903E-5644A8C60F12}"/>
              </a:ext>
            </a:extLst>
          </p:cNvPr>
          <p:cNvSpPr>
            <a:spLocks noGrp="1"/>
          </p:cNvSpPr>
          <p:nvPr>
            <p:ph type="ftr" sz="quarter" idx="19"/>
          </p:nvPr>
        </p:nvSpPr>
        <p:spPr/>
        <p:txBody>
          <a:bodyPr/>
          <a:lstStyle/>
          <a:p>
            <a:r>
              <a:rPr lang="fi-FI"/>
              <a:t>Alatunniste</a:t>
            </a:r>
            <a:endParaRPr lang="en-FI"/>
          </a:p>
        </p:txBody>
      </p:sp>
    </p:spTree>
    <p:extLst>
      <p:ext uri="{BB962C8B-B14F-4D97-AF65-F5344CB8AC3E}">
        <p14:creationId xmlns:p14="http://schemas.microsoft.com/office/powerpoint/2010/main" val="38196408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Lopetus violetti">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84867" y="2324746"/>
            <a:ext cx="8822266" cy="2898184"/>
          </a:xfrm>
          <a:prstGeom prst="rect">
            <a:avLst/>
          </a:prstGeom>
        </p:spPr>
        <p:txBody>
          <a:bodyPr anchor="ctr"/>
          <a:lstStyle>
            <a:lvl1pPr algn="ctr">
              <a:defRPr sz="6000" b="1" i="0">
                <a:solidFill>
                  <a:schemeClr val="bg2"/>
                </a:solidFill>
                <a:latin typeface="Corbel" panose="020B0503020204020204" pitchFamily="34" charset="0"/>
                <a:ea typeface="Corbel" panose="020B0503020204020204" pitchFamily="34" charset="0"/>
                <a:cs typeface="Corbel" panose="020B0503020204020204" pitchFamily="34" charset="0"/>
              </a:defRPr>
            </a:lvl1pPr>
          </a:lstStyle>
          <a:p>
            <a:r>
              <a:rPr lang="en-US" dirty="0"/>
              <a:t>BIG TITLE</a:t>
            </a:r>
          </a:p>
        </p:txBody>
      </p:sp>
      <p:pic>
        <p:nvPicPr>
          <p:cNvPr id="7" name="Kuva 6">
            <a:extLst>
              <a:ext uri="{FF2B5EF4-FFF2-40B4-BE49-F238E27FC236}">
                <a16:creationId xmlns:a16="http://schemas.microsoft.com/office/drawing/2014/main" id="{77A6E6EA-2EB5-574C-859A-7D8A90DBB74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724400" y="842676"/>
            <a:ext cx="2743200" cy="1145638"/>
          </a:xfrm>
          <a:prstGeom prst="rect">
            <a:avLst/>
          </a:prstGeom>
        </p:spPr>
      </p:pic>
      <p:sp>
        <p:nvSpPr>
          <p:cNvPr id="5" name="Dian numeron paikkamerkki 4">
            <a:extLst>
              <a:ext uri="{FF2B5EF4-FFF2-40B4-BE49-F238E27FC236}">
                <a16:creationId xmlns:a16="http://schemas.microsoft.com/office/drawing/2014/main" id="{2069A4A6-B19E-447E-B693-1A6B58A13994}"/>
              </a:ext>
            </a:extLst>
          </p:cNvPr>
          <p:cNvSpPr>
            <a:spLocks noGrp="1"/>
          </p:cNvSpPr>
          <p:nvPr>
            <p:ph type="sldNum" sz="quarter" idx="12"/>
          </p:nvPr>
        </p:nvSpPr>
        <p:spPr/>
        <p:txBody>
          <a:bodyPr/>
          <a:lstStyle>
            <a:lvl1pPr>
              <a:defRPr>
                <a:solidFill>
                  <a:schemeClr val="bg1"/>
                </a:solidFill>
              </a:defRPr>
            </a:lvl1pPr>
          </a:lstStyle>
          <a:p>
            <a:fld id="{0C24FD4D-A948-0B40-A384-644115F50DF6}" type="slidenum">
              <a:rPr lang="en-FI" smtClean="0"/>
              <a:pPr/>
              <a:t>‹#›</a:t>
            </a:fld>
            <a:endParaRPr lang="en-FI"/>
          </a:p>
        </p:txBody>
      </p:sp>
      <p:sp>
        <p:nvSpPr>
          <p:cNvPr id="3" name="Päivämäärän paikkamerkki 2">
            <a:extLst>
              <a:ext uri="{FF2B5EF4-FFF2-40B4-BE49-F238E27FC236}">
                <a16:creationId xmlns:a16="http://schemas.microsoft.com/office/drawing/2014/main" id="{F8431A63-B49D-41AB-A8F4-DE8D779F26CA}"/>
              </a:ext>
            </a:extLst>
          </p:cNvPr>
          <p:cNvSpPr>
            <a:spLocks noGrp="1"/>
          </p:cNvSpPr>
          <p:nvPr>
            <p:ph type="dt" sz="half" idx="10"/>
          </p:nvPr>
        </p:nvSpPr>
        <p:spPr/>
        <p:txBody>
          <a:bodyPr/>
          <a:lstStyle>
            <a:lvl1pPr>
              <a:defRPr>
                <a:solidFill>
                  <a:schemeClr val="bg1"/>
                </a:solidFill>
              </a:defRPr>
            </a:lvl1pPr>
          </a:lstStyle>
          <a:p>
            <a:fld id="{F2BDE0C7-F51A-4269-93F6-2DF652BFB953}" type="datetime1">
              <a:rPr lang="fi-FI" smtClean="0"/>
              <a:t>6.6.2022</a:t>
            </a:fld>
            <a:endParaRPr lang="en-FI"/>
          </a:p>
        </p:txBody>
      </p:sp>
      <p:sp>
        <p:nvSpPr>
          <p:cNvPr id="4" name="Alatunnisteen paikkamerkki 3">
            <a:extLst>
              <a:ext uri="{FF2B5EF4-FFF2-40B4-BE49-F238E27FC236}">
                <a16:creationId xmlns:a16="http://schemas.microsoft.com/office/drawing/2014/main" id="{8180951A-468A-424A-B59A-20289A265E0C}"/>
              </a:ext>
            </a:extLst>
          </p:cNvPr>
          <p:cNvSpPr>
            <a:spLocks noGrp="1"/>
          </p:cNvSpPr>
          <p:nvPr>
            <p:ph type="ftr" sz="quarter" idx="11"/>
          </p:nvPr>
        </p:nvSpPr>
        <p:spPr/>
        <p:txBody>
          <a:bodyPr/>
          <a:lstStyle>
            <a:lvl1pPr>
              <a:defRPr>
                <a:solidFill>
                  <a:schemeClr val="bg1"/>
                </a:solidFill>
              </a:defRPr>
            </a:lvl1pPr>
          </a:lstStyle>
          <a:p>
            <a:r>
              <a:rPr lang="fi-FI"/>
              <a:t>Alatunniste</a:t>
            </a:r>
            <a:endParaRPr lang="en-FI"/>
          </a:p>
        </p:txBody>
      </p:sp>
    </p:spTree>
    <p:extLst>
      <p:ext uri="{BB962C8B-B14F-4D97-AF65-F5344CB8AC3E}">
        <p14:creationId xmlns:p14="http://schemas.microsoft.com/office/powerpoint/2010/main" val="700229802"/>
      </p:ext>
    </p:extLst>
  </p:cSld>
  <p:clrMapOvr>
    <a:masterClrMapping/>
  </p:clrMapOvr>
  <p:extLst>
    <p:ext uri="{DCECCB84-F9BA-43D5-87BE-67443E8EF086}">
      <p15:sldGuideLst xmlns:p15="http://schemas.microsoft.com/office/powerpoint/2012/main">
        <p15:guide id="1" pos="3840">
          <p15:clr>
            <a:srgbClr val="FBAE40"/>
          </p15:clr>
        </p15:guide>
        <p15:guide id="2" orient="horz" pos="3861">
          <p15:clr>
            <a:srgbClr val="FBAE40"/>
          </p15:clr>
        </p15:guide>
        <p15:guide id="3" orient="horz" pos="2160">
          <p15:clr>
            <a:srgbClr val="FBAE40"/>
          </p15:clr>
        </p15:guide>
        <p15:guide id="4" orient="horz" pos="459">
          <p15:clr>
            <a:srgbClr val="FBAE40"/>
          </p15:clr>
        </p15:guide>
        <p15:guide id="6" pos="5768">
          <p15:clr>
            <a:srgbClr val="FBAE40"/>
          </p15:clr>
        </p15:guide>
        <p15:guide id="7" pos="211">
          <p15:clr>
            <a:srgbClr val="FBAE40"/>
          </p15:clr>
        </p15:guide>
        <p15:guide id="8" pos="7469">
          <p15:clr>
            <a:srgbClr val="FBAE40"/>
          </p15:clr>
        </p15:guide>
        <p15:guide id="9" orient="horz" pos="232">
          <p15:clr>
            <a:srgbClr val="FBAE40"/>
          </p15:clr>
        </p15:guide>
        <p15:guide id="10" orient="horz" pos="408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yhjä, violetti">
    <p:bg>
      <p:bgPr>
        <a:solidFill>
          <a:schemeClr val="accent4"/>
        </a:solidFill>
        <a:effectLst/>
      </p:bgPr>
    </p:bg>
    <p:spTree>
      <p:nvGrpSpPr>
        <p:cNvPr id="1" name=""/>
        <p:cNvGrpSpPr/>
        <p:nvPr/>
      </p:nvGrpSpPr>
      <p:grpSpPr>
        <a:xfrm>
          <a:off x="0" y="0"/>
          <a:ext cx="0" cy="0"/>
          <a:chOff x="0" y="0"/>
          <a:chExt cx="0" cy="0"/>
        </a:xfrm>
      </p:grpSpPr>
      <p:sp>
        <p:nvSpPr>
          <p:cNvPr id="5" name="Dian numeron paikkamerkki 4">
            <a:extLst>
              <a:ext uri="{FF2B5EF4-FFF2-40B4-BE49-F238E27FC236}">
                <a16:creationId xmlns:a16="http://schemas.microsoft.com/office/drawing/2014/main" id="{32440935-5EB3-4A81-93D3-2777DE499E7C}"/>
              </a:ext>
            </a:extLst>
          </p:cNvPr>
          <p:cNvSpPr>
            <a:spLocks noGrp="1"/>
          </p:cNvSpPr>
          <p:nvPr>
            <p:ph type="sldNum" sz="quarter" idx="12"/>
          </p:nvPr>
        </p:nvSpPr>
        <p:spPr/>
        <p:txBody>
          <a:bodyPr/>
          <a:lstStyle/>
          <a:p>
            <a:fld id="{0C24FD4D-A948-0B40-A384-644115F50DF6}" type="slidenum">
              <a:rPr lang="en-FI" smtClean="0"/>
              <a:pPr/>
              <a:t>‹#›</a:t>
            </a:fld>
            <a:endParaRPr lang="en-FI"/>
          </a:p>
        </p:txBody>
      </p:sp>
      <p:sp>
        <p:nvSpPr>
          <p:cNvPr id="2" name="Päivämäärän paikkamerkki 1">
            <a:extLst>
              <a:ext uri="{FF2B5EF4-FFF2-40B4-BE49-F238E27FC236}">
                <a16:creationId xmlns:a16="http://schemas.microsoft.com/office/drawing/2014/main" id="{507D215C-E536-4610-B4E1-47889CE6E8C4}"/>
              </a:ext>
            </a:extLst>
          </p:cNvPr>
          <p:cNvSpPr>
            <a:spLocks noGrp="1"/>
          </p:cNvSpPr>
          <p:nvPr>
            <p:ph type="dt" sz="half" idx="10"/>
          </p:nvPr>
        </p:nvSpPr>
        <p:spPr/>
        <p:txBody>
          <a:bodyPr/>
          <a:lstStyle/>
          <a:p>
            <a:fld id="{7D61EAD2-825A-41B6-BB07-711CD8FC601C}" type="datetime1">
              <a:rPr lang="fi-FI" smtClean="0"/>
              <a:t>6.6.2022</a:t>
            </a:fld>
            <a:endParaRPr lang="en-FI"/>
          </a:p>
        </p:txBody>
      </p:sp>
      <p:sp>
        <p:nvSpPr>
          <p:cNvPr id="4" name="Alatunnisteen paikkamerkki 3">
            <a:extLst>
              <a:ext uri="{FF2B5EF4-FFF2-40B4-BE49-F238E27FC236}">
                <a16:creationId xmlns:a16="http://schemas.microsoft.com/office/drawing/2014/main" id="{425C6539-307F-4B2C-B273-0A36964CB695}"/>
              </a:ext>
            </a:extLst>
          </p:cNvPr>
          <p:cNvSpPr>
            <a:spLocks noGrp="1"/>
          </p:cNvSpPr>
          <p:nvPr>
            <p:ph type="ftr" sz="quarter" idx="11"/>
          </p:nvPr>
        </p:nvSpPr>
        <p:spPr/>
        <p:txBody>
          <a:bodyPr/>
          <a:lstStyle/>
          <a:p>
            <a:r>
              <a:rPr lang="fi-FI"/>
              <a:t>Alatunniste</a:t>
            </a:r>
            <a:endParaRPr lang="en-FI"/>
          </a:p>
        </p:txBody>
      </p:sp>
    </p:spTree>
    <p:extLst>
      <p:ext uri="{BB962C8B-B14F-4D97-AF65-F5344CB8AC3E}">
        <p14:creationId xmlns:p14="http://schemas.microsoft.com/office/powerpoint/2010/main" val="613673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5.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3.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 Id="rId27" Type="http://schemas.openxmlformats.org/officeDocument/2006/relationships/image" Target="../media/image3.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image" Target="../media/image1.emf"/><Relationship Id="rId3" Type="http://schemas.openxmlformats.org/officeDocument/2006/relationships/slideLayout" Target="../slideLayouts/slideLayout23.xml"/><Relationship Id="rId21" Type="http://schemas.openxmlformats.org/officeDocument/2006/relationships/image" Target="../media/image23.png"/><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oleObject" Target="../embeddings/oleObject1.bin"/><Relationship Id="rId2" Type="http://schemas.openxmlformats.org/officeDocument/2006/relationships/slideLayout" Target="../slideLayouts/slideLayout22.xml"/><Relationship Id="rId16" Type="http://schemas.openxmlformats.org/officeDocument/2006/relationships/tags" Target="../tags/tag6.xml"/><Relationship Id="rId20" Type="http://schemas.openxmlformats.org/officeDocument/2006/relationships/image" Target="../media/image12.sv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ags" Target="../tags/tag5.xml"/><Relationship Id="rId10" Type="http://schemas.openxmlformats.org/officeDocument/2006/relationships/slideLayout" Target="../slideLayouts/slideLayout30.xml"/><Relationship Id="rId19" Type="http://schemas.openxmlformats.org/officeDocument/2006/relationships/image" Target="../media/image11.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2.xml"/><Relationship Id="rId22" Type="http://schemas.openxmlformats.org/officeDocument/2006/relationships/image" Target="../media/image24.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796D8E4-646B-4D1C-AFFF-23F148DCF0CC}"/>
              </a:ext>
            </a:extLst>
          </p:cNvPr>
          <p:cNvGraphicFramePr>
            <a:graphicFrameLocks noChangeAspect="1"/>
          </p:cNvGraphicFramePr>
          <p:nvPr userDrawn="1">
            <p:custDataLst>
              <p:tags r:id="rId22"/>
            </p:custDataLst>
            <p:extLst>
              <p:ext uri="{D42A27DB-BD31-4B8C-83A1-F6EECF244321}">
                <p14:modId xmlns:p14="http://schemas.microsoft.com/office/powerpoint/2010/main" val="3138979146"/>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4" imgW="359" imgH="360" progId="TCLayout.ActiveDocument.1">
                  <p:embed/>
                </p:oleObj>
              </mc:Choice>
              <mc:Fallback>
                <p:oleObj name="think-cell Slide" r:id="rId24" imgW="359" imgH="360" progId="TCLayout.ActiveDocument.1">
                  <p:embed/>
                  <p:pic>
                    <p:nvPicPr>
                      <p:cNvPr id="3" name="Object 2" hidden="1">
                        <a:extLst>
                          <a:ext uri="{FF2B5EF4-FFF2-40B4-BE49-F238E27FC236}">
                            <a16:creationId xmlns:a16="http://schemas.microsoft.com/office/drawing/2014/main" id="{9796D8E4-646B-4D1C-AFFF-23F148DCF0CC}"/>
                          </a:ext>
                        </a:extLst>
                      </p:cNvPr>
                      <p:cNvPicPr/>
                      <p:nvPr/>
                    </p:nvPicPr>
                    <p:blipFill>
                      <a:blip r:embed="rId25"/>
                      <a:stretch>
                        <a:fillRect/>
                      </a:stretch>
                    </p:blipFill>
                    <p:spPr>
                      <a:xfrm>
                        <a:off x="2118" y="2118"/>
                        <a:ext cx="2117" cy="211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B68C34A-13F9-465C-A30F-92A4CD9487B3}"/>
              </a:ext>
            </a:extLst>
          </p:cNvPr>
          <p:cNvSpPr/>
          <p:nvPr userDrawn="1">
            <p:custDataLst>
              <p:tags r:id="rId23"/>
            </p:custDataLst>
          </p:nvPr>
        </p:nvSpPr>
        <p:spPr>
          <a:xfrm>
            <a:off x="0" y="0"/>
            <a:ext cx="211667" cy="21166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a:latin typeface="Arial Black" panose="020B0A04020102020204" pitchFamily="34" charset="0"/>
              <a:ea typeface="+mj-ea"/>
              <a:sym typeface="Arial Black" panose="020B0A04020102020204" pitchFamily="34" charset="0"/>
            </a:endParaRPr>
          </a:p>
        </p:txBody>
      </p:sp>
      <p:sp>
        <p:nvSpPr>
          <p:cNvPr id="16" name="Otsikon paikkamerkki 1"/>
          <p:cNvSpPr>
            <a:spLocks noGrp="1"/>
          </p:cNvSpPr>
          <p:nvPr>
            <p:ph type="title"/>
          </p:nvPr>
        </p:nvSpPr>
        <p:spPr>
          <a:xfrm>
            <a:off x="623392" y="356659"/>
            <a:ext cx="10945216" cy="1078364"/>
          </a:xfrm>
          <a:prstGeom prst="rect">
            <a:avLst/>
          </a:prstGeom>
        </p:spPr>
        <p:txBody>
          <a:bodyPr vert="horz" lIns="0" tIns="0" rIns="0" bIns="0" rtlCol="0" anchor="ctr" anchorCtr="0">
            <a:noAutofit/>
          </a:bodyPr>
          <a:lstStyle/>
          <a:p>
            <a:r>
              <a:rPr lang="fi-FI"/>
              <a:t>Muokkaa ots. perustyyl. napsautt.</a:t>
            </a:r>
            <a:endParaRPr lang="fi-FI" dirty="0"/>
          </a:p>
        </p:txBody>
      </p:sp>
      <p:sp>
        <p:nvSpPr>
          <p:cNvPr id="17" name="Tekstin paikkamerkki 2"/>
          <p:cNvSpPr>
            <a:spLocks noGrp="1"/>
          </p:cNvSpPr>
          <p:nvPr>
            <p:ph type="body" idx="1"/>
          </p:nvPr>
        </p:nvSpPr>
        <p:spPr>
          <a:xfrm>
            <a:off x="623392" y="1604797"/>
            <a:ext cx="10945216" cy="4416491"/>
          </a:xfrm>
          <a:prstGeom prst="rect">
            <a:avLst/>
          </a:prstGeom>
        </p:spPr>
        <p:txBody>
          <a:bodyPr vert="horz" lIns="0" tIns="0" rIns="0" bIns="0" rtlCol="0" anchor="t" anchorCtr="0">
            <a:noAutofit/>
          </a:bodyPr>
          <a:lstStyle/>
          <a:p>
            <a:pPr lvl="0"/>
            <a:r>
              <a:rPr lang="fi-FI" dirty="0" err="1"/>
              <a:t>Click</a:t>
            </a:r>
            <a:r>
              <a:rPr lang="fi-FI" dirty="0"/>
              <a:t> to </a:t>
            </a:r>
            <a:r>
              <a:rPr lang="fi-FI" dirty="0" err="1"/>
              <a:t>edit</a:t>
            </a:r>
            <a:r>
              <a:rPr lang="fi-FI" dirty="0"/>
              <a:t> Master </a:t>
            </a:r>
            <a:r>
              <a:rPr lang="fi-FI" dirty="0" err="1"/>
              <a:t>text</a:t>
            </a:r>
            <a:r>
              <a:rPr lang="fi-FI" dirty="0"/>
              <a:t> </a:t>
            </a:r>
            <a:r>
              <a:rPr lang="fi-FI" dirty="0" err="1"/>
              <a:t>styles</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0"/>
            <a:endParaRPr lang="fi-FI" dirty="0"/>
          </a:p>
          <a:p>
            <a:pPr lvl="0"/>
            <a:endParaRPr lang="fi-FI" dirty="0"/>
          </a:p>
        </p:txBody>
      </p:sp>
      <p:pic>
        <p:nvPicPr>
          <p:cNvPr id="23" name="Kuva 22" descr="Tieke">
            <a:extLst>
              <a:ext uri="{FF2B5EF4-FFF2-40B4-BE49-F238E27FC236}">
                <a16:creationId xmlns:a16="http://schemas.microsoft.com/office/drawing/2014/main" id="{06175449-3F86-432E-A28F-25678BBE79B1}"/>
              </a:ext>
            </a:extLst>
          </p:cNvPr>
          <p:cNvPicPr>
            <a:picLocks noChangeAspect="1"/>
          </p:cNvPicPr>
          <p:nvPr userDrawn="1"/>
        </p:nvPicPr>
        <p:blipFill>
          <a:blip r:embed="rId26">
            <a:extLst>
              <a:ext uri="{96DAC541-7B7A-43D3-8B79-37D633B846F1}">
                <asvg:svgBlip xmlns:asvg="http://schemas.microsoft.com/office/drawing/2016/SVG/main" r:embed="rId27"/>
              </a:ext>
            </a:extLst>
          </a:blip>
          <a:stretch>
            <a:fillRect/>
          </a:stretch>
        </p:blipFill>
        <p:spPr>
          <a:xfrm>
            <a:off x="731838" y="6274286"/>
            <a:ext cx="1063406" cy="316148"/>
          </a:xfrm>
          <a:prstGeom prst="rect">
            <a:avLst/>
          </a:prstGeom>
        </p:spPr>
      </p:pic>
      <p:sp>
        <p:nvSpPr>
          <p:cNvPr id="8" name="Slide Number Placeholder 5">
            <a:extLst>
              <a:ext uri="{FF2B5EF4-FFF2-40B4-BE49-F238E27FC236}">
                <a16:creationId xmlns:a16="http://schemas.microsoft.com/office/drawing/2014/main" id="{0F57FE5E-DE54-024D-A876-8F930AC56720}"/>
              </a:ext>
            </a:extLst>
          </p:cNvPr>
          <p:cNvSpPr>
            <a:spLocks noGrp="1"/>
          </p:cNvSpPr>
          <p:nvPr>
            <p:ph type="sldNum" sz="quarter" idx="4"/>
          </p:nvPr>
        </p:nvSpPr>
        <p:spPr>
          <a:xfrm>
            <a:off x="2063750" y="6301788"/>
            <a:ext cx="539750" cy="365125"/>
          </a:xfrm>
          <a:prstGeom prst="rect">
            <a:avLst/>
          </a:prstGeom>
        </p:spPr>
        <p:txBody>
          <a:bodyPr/>
          <a:lstStyle>
            <a:lvl1pPr algn="ctr">
              <a:defRPr sz="1200">
                <a:solidFill>
                  <a:schemeClr val="tx1"/>
                </a:solidFill>
                <a:latin typeface="+mn-lt"/>
                <a:sym typeface="Arial Black" panose="020B0A04020102020204" pitchFamily="34" charset="0"/>
              </a:defRPr>
            </a:lvl1pPr>
          </a:lstStyle>
          <a:p>
            <a:fld id="{0C24FD4D-A948-0B40-A384-644115F50DF6}" type="slidenum">
              <a:rPr lang="en-FI" smtClean="0"/>
              <a:pPr/>
              <a:t>‹#›</a:t>
            </a:fld>
            <a:endParaRPr lang="en-FI"/>
          </a:p>
        </p:txBody>
      </p:sp>
      <p:sp>
        <p:nvSpPr>
          <p:cNvPr id="6" name="Date Placeholder 3">
            <a:extLst>
              <a:ext uri="{FF2B5EF4-FFF2-40B4-BE49-F238E27FC236}">
                <a16:creationId xmlns:a16="http://schemas.microsoft.com/office/drawing/2014/main" id="{F8AC8E85-62C6-6E45-8E82-3E3CD64CAC25}"/>
              </a:ext>
            </a:extLst>
          </p:cNvPr>
          <p:cNvSpPr>
            <a:spLocks noGrp="1"/>
          </p:cNvSpPr>
          <p:nvPr>
            <p:ph type="dt" sz="half" idx="2"/>
          </p:nvPr>
        </p:nvSpPr>
        <p:spPr>
          <a:xfrm>
            <a:off x="2855913" y="6304010"/>
            <a:ext cx="1331912" cy="364014"/>
          </a:xfrm>
          <a:prstGeom prst="rect">
            <a:avLst/>
          </a:prstGeom>
        </p:spPr>
        <p:txBody>
          <a:bodyPr/>
          <a:lstStyle>
            <a:lvl1pPr>
              <a:defRPr sz="1200">
                <a:solidFill>
                  <a:schemeClr val="tx1"/>
                </a:solidFill>
                <a:latin typeface="+mn-lt"/>
                <a:sym typeface="Arial Black" panose="020B0A04020102020204" pitchFamily="34" charset="0"/>
              </a:defRPr>
            </a:lvl1pPr>
          </a:lstStyle>
          <a:p>
            <a:fld id="{FFB6E4E0-3AD5-43E4-B14A-62CDAA4F3966}" type="datetime1">
              <a:rPr lang="fi-FI" smtClean="0"/>
              <a:t>6.6.2022</a:t>
            </a:fld>
            <a:endParaRPr lang="en-FI"/>
          </a:p>
        </p:txBody>
      </p:sp>
      <p:sp>
        <p:nvSpPr>
          <p:cNvPr id="7" name="Footer Placeholder 4">
            <a:extLst>
              <a:ext uri="{FF2B5EF4-FFF2-40B4-BE49-F238E27FC236}">
                <a16:creationId xmlns:a16="http://schemas.microsoft.com/office/drawing/2014/main" id="{7A41449E-A983-2245-971D-BEB7EA1BF7F9}"/>
              </a:ext>
            </a:extLst>
          </p:cNvPr>
          <p:cNvSpPr>
            <a:spLocks noGrp="1"/>
          </p:cNvSpPr>
          <p:nvPr>
            <p:ph type="ftr" sz="quarter" idx="3"/>
          </p:nvPr>
        </p:nvSpPr>
        <p:spPr>
          <a:xfrm>
            <a:off x="6096000" y="6302899"/>
            <a:ext cx="3887788" cy="364014"/>
          </a:xfrm>
          <a:prstGeom prst="rect">
            <a:avLst/>
          </a:prstGeom>
        </p:spPr>
        <p:txBody>
          <a:bodyPr/>
          <a:lstStyle>
            <a:lvl1pPr algn="r">
              <a:defRPr sz="1200">
                <a:solidFill>
                  <a:schemeClr val="tx1"/>
                </a:solidFill>
                <a:latin typeface="+mn-lt"/>
                <a:sym typeface="Arial Black" panose="020B0A04020102020204" pitchFamily="34" charset="0"/>
              </a:defRPr>
            </a:lvl1pPr>
          </a:lstStyle>
          <a:p>
            <a:r>
              <a:rPr lang="fi-FI"/>
              <a:t>Alatunniste</a:t>
            </a:r>
            <a:endParaRPr lang="en-FI"/>
          </a:p>
        </p:txBody>
      </p:sp>
      <p:pic>
        <p:nvPicPr>
          <p:cNvPr id="10" name="Kuva 9">
            <a:extLst>
              <a:ext uri="{FF2B5EF4-FFF2-40B4-BE49-F238E27FC236}">
                <a16:creationId xmlns:a16="http://schemas.microsoft.com/office/drawing/2014/main" id="{A8361638-1BDA-4945-A579-7952207F9EC3}"/>
              </a:ext>
              <a:ext uri="{C183D7F6-B498-43B3-948B-1728B52AA6E4}">
                <adec:decorative xmlns:adec="http://schemas.microsoft.com/office/drawing/2017/decorative" val="1"/>
              </a:ext>
            </a:extLst>
          </p:cNvPr>
          <p:cNvPicPr>
            <a:picLocks noChangeAspect="1"/>
          </p:cNvPicPr>
          <p:nvPr userDrawn="1"/>
        </p:nvPicPr>
        <p:blipFill rotWithShape="1">
          <a:blip r:embed="rId28">
            <a:extLst>
              <a:ext uri="{96DAC541-7B7A-43D3-8B79-37D633B846F1}">
                <asvg:svgBlip xmlns:asvg="http://schemas.microsoft.com/office/drawing/2016/SVG/main" r:embed="rId29"/>
              </a:ext>
            </a:extLst>
          </a:blip>
          <a:srcRect l="4612" r="23148" b="14651"/>
          <a:stretch/>
        </p:blipFill>
        <p:spPr>
          <a:xfrm>
            <a:off x="10058558" y="5655841"/>
            <a:ext cx="2133442" cy="1202159"/>
          </a:xfrm>
          <a:prstGeom prst="rect">
            <a:avLst/>
          </a:prstGeom>
        </p:spPr>
      </p:pic>
    </p:spTree>
    <p:extLst>
      <p:ext uri="{BB962C8B-B14F-4D97-AF65-F5344CB8AC3E}">
        <p14:creationId xmlns:p14="http://schemas.microsoft.com/office/powerpoint/2010/main" val="1103566798"/>
      </p:ext>
    </p:extLst>
  </p:cSld>
  <p:clrMap bg1="lt1" tx1="dk1" bg2="lt2" tx2="dk2" accent1="accent1" accent2="accent2" accent3="accent3" accent4="accent4" accent5="accent5" accent6="accent6" hlink="hlink" folHlink="folHlink"/>
  <p:sldLayoutIdLst>
    <p:sldLayoutId id="2147483769" r:id="rId1"/>
    <p:sldLayoutId id="2147483731" r:id="rId2"/>
    <p:sldLayoutId id="2147483671" r:id="rId3"/>
    <p:sldLayoutId id="2147483689" r:id="rId4"/>
    <p:sldLayoutId id="2147483672" r:id="rId5"/>
    <p:sldLayoutId id="2147483726" r:id="rId6"/>
    <p:sldLayoutId id="2147483727" r:id="rId7"/>
    <p:sldLayoutId id="2147483728" r:id="rId8"/>
    <p:sldLayoutId id="2147483673" r:id="rId9"/>
    <p:sldLayoutId id="2147483739" r:id="rId10"/>
    <p:sldLayoutId id="2147483740" r:id="rId11"/>
    <p:sldLayoutId id="2147483676" r:id="rId12"/>
    <p:sldLayoutId id="2147483687" r:id="rId13"/>
    <p:sldLayoutId id="2147483677" r:id="rId14"/>
    <p:sldLayoutId id="2147483686" r:id="rId15"/>
    <p:sldLayoutId id="2147483688" r:id="rId16"/>
    <p:sldLayoutId id="2147483679" r:id="rId17"/>
    <p:sldLayoutId id="2147483770" r:id="rId18"/>
    <p:sldLayoutId id="2147483730" r:id="rId19"/>
    <p:sldLayoutId id="2147483772" r:id="rId20"/>
  </p:sldLayoutIdLst>
  <p:hf hdr="0" ftr="0" dt="0"/>
  <p:txStyles>
    <p:titleStyle>
      <a:lvl1pPr algn="l" defTabSz="609585" rtl="0" eaLnBrk="1" latinLnBrk="0" hangingPunct="1">
        <a:spcBef>
          <a:spcPct val="0"/>
        </a:spcBef>
        <a:buNone/>
        <a:defRPr sz="4400" b="1" i="0" kern="1200">
          <a:solidFill>
            <a:schemeClr val="tx1"/>
          </a:solidFill>
          <a:latin typeface="Corbel" panose="020B0503020204020204" pitchFamily="34" charset="0"/>
          <a:ea typeface="+mj-ea"/>
          <a:cs typeface="Arial Black"/>
        </a:defRPr>
      </a:lvl1pPr>
    </p:titleStyle>
    <p:bodyStyle>
      <a:lvl1pPr marL="239178" indent="-239178" algn="l" defTabSz="609585" rtl="0" eaLnBrk="1" latinLnBrk="0" hangingPunct="1">
        <a:spcBef>
          <a:spcPct val="20000"/>
        </a:spcBef>
        <a:buFont typeface="Lucida Grande"/>
        <a:buChar char="-"/>
        <a:defRPr sz="3200" b="0" i="0" kern="1200">
          <a:solidFill>
            <a:schemeClr val="tx1"/>
          </a:solidFill>
          <a:latin typeface="+mn-lt"/>
          <a:ea typeface="+mn-ea"/>
          <a:cs typeface="Georgia"/>
        </a:defRPr>
      </a:lvl1pPr>
      <a:lvl2pPr marL="476239" indent="-237061" algn="l" defTabSz="609585" rtl="0" eaLnBrk="1" latinLnBrk="0" hangingPunct="1">
        <a:spcBef>
          <a:spcPct val="20000"/>
        </a:spcBef>
        <a:buFont typeface="Georgia" panose="02040502050405020303" pitchFamily="18" charset="0"/>
        <a:buChar char="–"/>
        <a:defRPr sz="2000" b="0" i="0" kern="1200">
          <a:solidFill>
            <a:schemeClr val="tx1"/>
          </a:solidFill>
          <a:latin typeface="+mn-lt"/>
          <a:ea typeface="+mn-ea"/>
          <a:cs typeface="Georgia"/>
        </a:defRPr>
      </a:lvl2pPr>
      <a:lvl3pPr marL="715415" indent="-228594" algn="l" defTabSz="609585" rtl="0" eaLnBrk="1" latinLnBrk="0" hangingPunct="1">
        <a:spcBef>
          <a:spcPct val="20000"/>
        </a:spcBef>
        <a:buFont typeface="Georgia" panose="02040502050405020303" pitchFamily="18" charset="0"/>
        <a:buChar char="–"/>
        <a:defRPr sz="1800" b="0" i="0" kern="1200">
          <a:solidFill>
            <a:schemeClr val="tx1"/>
          </a:solidFill>
          <a:latin typeface="+mn-lt"/>
          <a:ea typeface="+mn-ea"/>
          <a:cs typeface="Georgia"/>
        </a:defRPr>
      </a:lvl3pPr>
      <a:lvl4pPr marL="960943" indent="-228594" algn="l" defTabSz="609585" rtl="0" eaLnBrk="1" latinLnBrk="0" hangingPunct="1">
        <a:spcBef>
          <a:spcPct val="20000"/>
        </a:spcBef>
        <a:buFont typeface="Georgia" panose="02040502050405020303" pitchFamily="18" charset="0"/>
        <a:buChar char="–"/>
        <a:defRPr sz="1800" b="0" i="0" kern="1200">
          <a:solidFill>
            <a:schemeClr val="tx1"/>
          </a:solidFill>
          <a:latin typeface="+mn-lt"/>
          <a:ea typeface="+mn-ea"/>
          <a:cs typeface="Georgia"/>
        </a:defRPr>
      </a:lvl4pPr>
      <a:lvl5pPr marL="2438339" indent="0" algn="ctr" defTabSz="609585" rtl="0" eaLnBrk="1" latinLnBrk="0" hangingPunct="1">
        <a:spcBef>
          <a:spcPct val="20000"/>
        </a:spcBef>
        <a:buFont typeface="Arial"/>
        <a:buNone/>
        <a:defRPr sz="18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93" userDrawn="1">
          <p15:clr>
            <a:srgbClr val="F26B43"/>
          </p15:clr>
        </p15:guide>
        <p15:guide id="2" pos="3840" userDrawn="1">
          <p15:clr>
            <a:srgbClr val="F26B43"/>
          </p15:clr>
        </p15:guide>
        <p15:guide id="3" pos="2797" userDrawn="1">
          <p15:clr>
            <a:srgbClr val="F26B43"/>
          </p15:clr>
        </p15:guide>
        <p15:guide id="4" orient="horz" pos="4088" userDrawn="1">
          <p15:clr>
            <a:srgbClr val="F26B43"/>
          </p15:clr>
        </p15:guide>
        <p15:guide id="5" pos="1300" userDrawn="1">
          <p15:clr>
            <a:srgbClr val="F26B43"/>
          </p15:clr>
        </p15:guide>
        <p15:guide id="6" pos="1640" userDrawn="1">
          <p15:clr>
            <a:srgbClr val="F26B43"/>
          </p15:clr>
        </p15:guide>
        <p15:guide id="7" pos="1799" userDrawn="1">
          <p15:clr>
            <a:srgbClr val="F26B43"/>
          </p15:clr>
        </p15:guide>
        <p15:guide id="8" pos="2638" userDrawn="1">
          <p15:clr>
            <a:srgbClr val="F26B43"/>
          </p15:clr>
        </p15:guide>
        <p15:guide id="9" pos="6289" userDrawn="1">
          <p15:clr>
            <a:srgbClr val="F26B43"/>
          </p15:clr>
        </p15:guide>
        <p15:guide id="10" pos="46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796D8E4-646B-4D1C-AFFF-23F148DCF0CC}"/>
              </a:ext>
            </a:extLst>
          </p:cNvPr>
          <p:cNvGraphicFramePr>
            <a:graphicFrameLocks noChangeAspect="1"/>
          </p:cNvGraphicFramePr>
          <p:nvPr userDrawn="1">
            <p:custDataLst>
              <p:tags r:id="rId15"/>
            </p:custDataLst>
            <p:extLst>
              <p:ext uri="{D42A27DB-BD31-4B8C-83A1-F6EECF244321}">
                <p14:modId xmlns:p14="http://schemas.microsoft.com/office/powerpoint/2010/main" val="3138979146"/>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17" imgW="359" imgH="360" progId="TCLayout.ActiveDocument.1">
                  <p:embed/>
                </p:oleObj>
              </mc:Choice>
              <mc:Fallback>
                <p:oleObj name="think-cell Slide" r:id="rId17" imgW="359" imgH="360" progId="TCLayout.ActiveDocument.1">
                  <p:embed/>
                  <p:pic>
                    <p:nvPicPr>
                      <p:cNvPr id="3" name="Object 2" hidden="1">
                        <a:extLst>
                          <a:ext uri="{FF2B5EF4-FFF2-40B4-BE49-F238E27FC236}">
                            <a16:creationId xmlns:a16="http://schemas.microsoft.com/office/drawing/2014/main" id="{9796D8E4-646B-4D1C-AFFF-23F148DCF0CC}"/>
                          </a:ext>
                        </a:extLst>
                      </p:cNvPr>
                      <p:cNvPicPr/>
                      <p:nvPr/>
                    </p:nvPicPr>
                    <p:blipFill>
                      <a:blip r:embed="rId18"/>
                      <a:stretch>
                        <a:fillRect/>
                      </a:stretch>
                    </p:blipFill>
                    <p:spPr>
                      <a:xfrm>
                        <a:off x="2118" y="2118"/>
                        <a:ext cx="2117" cy="211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B68C34A-13F9-465C-A30F-92A4CD9487B3}"/>
              </a:ext>
            </a:extLst>
          </p:cNvPr>
          <p:cNvSpPr/>
          <p:nvPr userDrawn="1">
            <p:custDataLst>
              <p:tags r:id="rId16"/>
            </p:custDataLst>
          </p:nvPr>
        </p:nvSpPr>
        <p:spPr>
          <a:xfrm>
            <a:off x="0" y="0"/>
            <a:ext cx="211667" cy="21166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a:latin typeface="Arial Black" panose="020B0A04020102020204" pitchFamily="34" charset="0"/>
              <a:ea typeface="+mj-ea"/>
              <a:sym typeface="Arial Black" panose="020B0A04020102020204" pitchFamily="34" charset="0"/>
            </a:endParaRPr>
          </a:p>
        </p:txBody>
      </p:sp>
      <p:sp>
        <p:nvSpPr>
          <p:cNvPr id="16" name="Otsikon paikkamerkki 1"/>
          <p:cNvSpPr>
            <a:spLocks noGrp="1"/>
          </p:cNvSpPr>
          <p:nvPr>
            <p:ph type="title"/>
          </p:nvPr>
        </p:nvSpPr>
        <p:spPr>
          <a:xfrm>
            <a:off x="623392" y="356659"/>
            <a:ext cx="10945216" cy="1078364"/>
          </a:xfrm>
          <a:prstGeom prst="rect">
            <a:avLst/>
          </a:prstGeom>
        </p:spPr>
        <p:txBody>
          <a:bodyPr vert="horz" lIns="0" tIns="0" rIns="0" bIns="0" rtlCol="0" anchor="ctr" anchorCtr="0">
            <a:noAutofit/>
          </a:bodyPr>
          <a:lstStyle/>
          <a:p>
            <a:r>
              <a:rPr lang="en-US" dirty="0"/>
              <a:t>Click to edit Master title style</a:t>
            </a:r>
            <a:endParaRPr lang="fi-FI" dirty="0"/>
          </a:p>
        </p:txBody>
      </p:sp>
      <p:sp>
        <p:nvSpPr>
          <p:cNvPr id="17" name="Tekstin paikkamerkki 2"/>
          <p:cNvSpPr>
            <a:spLocks noGrp="1"/>
          </p:cNvSpPr>
          <p:nvPr>
            <p:ph type="body" idx="1"/>
          </p:nvPr>
        </p:nvSpPr>
        <p:spPr>
          <a:xfrm>
            <a:off x="623392" y="1604797"/>
            <a:ext cx="10945216" cy="4416491"/>
          </a:xfrm>
          <a:prstGeom prst="rect">
            <a:avLst/>
          </a:prstGeom>
        </p:spPr>
        <p:txBody>
          <a:bodyPr vert="horz" lIns="0" tIns="0" rIns="0" bIns="0" rtlCol="0" anchor="t" anchorCtr="0">
            <a:noAutofit/>
          </a:bodyPr>
          <a:lstStyle/>
          <a:p>
            <a:pPr lvl="0"/>
            <a:r>
              <a:rPr lang="fi-FI" dirty="0" err="1"/>
              <a:t>Click</a:t>
            </a:r>
            <a:r>
              <a:rPr lang="fi-FI" dirty="0"/>
              <a:t> to </a:t>
            </a:r>
            <a:r>
              <a:rPr lang="fi-FI" dirty="0" err="1"/>
              <a:t>edit</a:t>
            </a:r>
            <a:r>
              <a:rPr lang="fi-FI" dirty="0"/>
              <a:t> Master </a:t>
            </a:r>
            <a:r>
              <a:rPr lang="fi-FI" dirty="0" err="1"/>
              <a:t>text</a:t>
            </a:r>
            <a:r>
              <a:rPr lang="fi-FI" dirty="0"/>
              <a:t> </a:t>
            </a:r>
            <a:r>
              <a:rPr lang="fi-FI" dirty="0" err="1"/>
              <a:t>styles</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0"/>
            <a:endParaRPr lang="fi-FI" dirty="0"/>
          </a:p>
        </p:txBody>
      </p:sp>
      <p:pic>
        <p:nvPicPr>
          <p:cNvPr id="11" name="Kuva 10" descr="Tieke">
            <a:extLst>
              <a:ext uri="{FF2B5EF4-FFF2-40B4-BE49-F238E27FC236}">
                <a16:creationId xmlns:a16="http://schemas.microsoft.com/office/drawing/2014/main" id="{1CF78B38-7B64-4B7A-9212-9AFF2C5758DE}"/>
              </a:ext>
            </a:extLst>
          </p:cNvPr>
          <p:cNvPicPr>
            <a:picLocks noChangeAspect="1"/>
          </p:cNvPicPr>
          <p:nvPr userDrawn="1"/>
        </p:nvPicPr>
        <p:blipFill>
          <a:blip r:embed="rId19">
            <a:extLst>
              <a:ext uri="{96DAC541-7B7A-43D3-8B79-37D633B846F1}">
                <asvg:svgBlip xmlns:asvg="http://schemas.microsoft.com/office/drawing/2016/SVG/main" r:embed="rId20"/>
              </a:ext>
            </a:extLst>
          </a:blip>
          <a:stretch>
            <a:fillRect/>
          </a:stretch>
        </p:blipFill>
        <p:spPr>
          <a:xfrm>
            <a:off x="731838" y="6274286"/>
            <a:ext cx="1063406" cy="316148"/>
          </a:xfrm>
          <a:prstGeom prst="rect">
            <a:avLst/>
          </a:prstGeom>
        </p:spPr>
      </p:pic>
      <p:sp>
        <p:nvSpPr>
          <p:cNvPr id="12" name="Slide Number Placeholder 5">
            <a:extLst>
              <a:ext uri="{FF2B5EF4-FFF2-40B4-BE49-F238E27FC236}">
                <a16:creationId xmlns:a16="http://schemas.microsoft.com/office/drawing/2014/main" id="{A6BC1C0D-DF3A-4C04-8F68-552C092E4BB8}"/>
              </a:ext>
            </a:extLst>
          </p:cNvPr>
          <p:cNvSpPr>
            <a:spLocks noGrp="1"/>
          </p:cNvSpPr>
          <p:nvPr>
            <p:ph type="sldNum" sz="quarter" idx="4"/>
          </p:nvPr>
        </p:nvSpPr>
        <p:spPr>
          <a:xfrm>
            <a:off x="2063750" y="6301788"/>
            <a:ext cx="539750" cy="365125"/>
          </a:xfrm>
          <a:prstGeom prst="rect">
            <a:avLst/>
          </a:prstGeom>
        </p:spPr>
        <p:txBody>
          <a:bodyPr/>
          <a:lstStyle>
            <a:lvl1pPr algn="ctr">
              <a:defRPr sz="1200">
                <a:solidFill>
                  <a:schemeClr val="bg1"/>
                </a:solidFill>
                <a:latin typeface="+mn-lt"/>
                <a:sym typeface="Arial Black" panose="020B0A04020102020204" pitchFamily="34" charset="0"/>
              </a:defRPr>
            </a:lvl1pPr>
          </a:lstStyle>
          <a:p>
            <a:fld id="{0C24FD4D-A948-0B40-A384-644115F50DF6}" type="slidenum">
              <a:rPr lang="en-FI" smtClean="0"/>
              <a:pPr/>
              <a:t>‹#›</a:t>
            </a:fld>
            <a:endParaRPr lang="en-FI"/>
          </a:p>
        </p:txBody>
      </p:sp>
      <p:sp>
        <p:nvSpPr>
          <p:cNvPr id="13" name="Date Placeholder 3">
            <a:extLst>
              <a:ext uri="{FF2B5EF4-FFF2-40B4-BE49-F238E27FC236}">
                <a16:creationId xmlns:a16="http://schemas.microsoft.com/office/drawing/2014/main" id="{DC3DEB61-D137-4EE4-B4BF-74E388AC548E}"/>
              </a:ext>
            </a:extLst>
          </p:cNvPr>
          <p:cNvSpPr>
            <a:spLocks noGrp="1"/>
          </p:cNvSpPr>
          <p:nvPr>
            <p:ph type="dt" sz="half" idx="2"/>
          </p:nvPr>
        </p:nvSpPr>
        <p:spPr>
          <a:xfrm>
            <a:off x="2855913" y="6304010"/>
            <a:ext cx="1331912" cy="364014"/>
          </a:xfrm>
          <a:prstGeom prst="rect">
            <a:avLst/>
          </a:prstGeom>
        </p:spPr>
        <p:txBody>
          <a:bodyPr/>
          <a:lstStyle>
            <a:lvl1pPr>
              <a:defRPr sz="1200">
                <a:solidFill>
                  <a:schemeClr val="bg1"/>
                </a:solidFill>
                <a:latin typeface="+mn-lt"/>
                <a:sym typeface="Arial Black" panose="020B0A04020102020204" pitchFamily="34" charset="0"/>
              </a:defRPr>
            </a:lvl1pPr>
          </a:lstStyle>
          <a:p>
            <a:fld id="{CC47D0A2-8A2C-4CA8-98A9-05B3059553FF}" type="datetime1">
              <a:rPr lang="fi-FI" smtClean="0"/>
              <a:t>6.6.2022</a:t>
            </a:fld>
            <a:endParaRPr lang="en-FI"/>
          </a:p>
        </p:txBody>
      </p:sp>
      <p:sp>
        <p:nvSpPr>
          <p:cNvPr id="14" name="Footer Placeholder 4">
            <a:extLst>
              <a:ext uri="{FF2B5EF4-FFF2-40B4-BE49-F238E27FC236}">
                <a16:creationId xmlns:a16="http://schemas.microsoft.com/office/drawing/2014/main" id="{0A7CD1E2-5A15-43C1-B46C-8BAFE970A6CD}"/>
              </a:ext>
            </a:extLst>
          </p:cNvPr>
          <p:cNvSpPr>
            <a:spLocks noGrp="1"/>
          </p:cNvSpPr>
          <p:nvPr>
            <p:ph type="ftr" sz="quarter" idx="3"/>
          </p:nvPr>
        </p:nvSpPr>
        <p:spPr>
          <a:xfrm>
            <a:off x="6096000" y="6302899"/>
            <a:ext cx="3887788" cy="364014"/>
          </a:xfrm>
          <a:prstGeom prst="rect">
            <a:avLst/>
          </a:prstGeom>
        </p:spPr>
        <p:txBody>
          <a:bodyPr/>
          <a:lstStyle>
            <a:lvl1pPr algn="r">
              <a:defRPr sz="1200">
                <a:solidFill>
                  <a:schemeClr val="bg1"/>
                </a:solidFill>
                <a:latin typeface="+mn-lt"/>
                <a:sym typeface="Arial Black" panose="020B0A04020102020204" pitchFamily="34" charset="0"/>
              </a:defRPr>
            </a:lvl1pPr>
          </a:lstStyle>
          <a:p>
            <a:r>
              <a:rPr lang="fi-FI"/>
              <a:t>Alatunniste</a:t>
            </a:r>
            <a:endParaRPr lang="en-FI"/>
          </a:p>
        </p:txBody>
      </p:sp>
      <p:pic>
        <p:nvPicPr>
          <p:cNvPr id="10" name="Kuva 9">
            <a:extLst>
              <a:ext uri="{FF2B5EF4-FFF2-40B4-BE49-F238E27FC236}">
                <a16:creationId xmlns:a16="http://schemas.microsoft.com/office/drawing/2014/main" id="{A8361638-1BDA-4945-A579-7952207F9EC3}"/>
              </a:ext>
              <a:ext uri="{C183D7F6-B498-43B3-948B-1728B52AA6E4}">
                <adec:decorative xmlns:adec="http://schemas.microsoft.com/office/drawing/2017/decorative" val="1"/>
              </a:ext>
            </a:extLst>
          </p:cNvPr>
          <p:cNvPicPr>
            <a:picLocks noChangeAspect="1"/>
          </p:cNvPicPr>
          <p:nvPr userDrawn="1"/>
        </p:nvPicPr>
        <p:blipFill rotWithShape="1">
          <a:blip r:embed="rId21">
            <a:extLst>
              <a:ext uri="{96DAC541-7B7A-43D3-8B79-37D633B846F1}">
                <asvg:svgBlip xmlns:asvg="http://schemas.microsoft.com/office/drawing/2016/SVG/main" r:embed="rId22"/>
              </a:ext>
            </a:extLst>
          </a:blip>
          <a:srcRect l="4612" r="23148" b="14651"/>
          <a:stretch/>
        </p:blipFill>
        <p:spPr>
          <a:xfrm>
            <a:off x="10058558" y="5655840"/>
            <a:ext cx="2140259" cy="1206000"/>
          </a:xfrm>
          <a:prstGeom prst="rect">
            <a:avLst/>
          </a:prstGeom>
        </p:spPr>
      </p:pic>
    </p:spTree>
    <p:extLst>
      <p:ext uri="{BB962C8B-B14F-4D97-AF65-F5344CB8AC3E}">
        <p14:creationId xmlns:p14="http://schemas.microsoft.com/office/powerpoint/2010/main" val="2874060357"/>
      </p:ext>
    </p:extLst>
  </p:cSld>
  <p:clrMap bg1="lt1" tx1="dk1" bg2="lt2" tx2="dk2" accent1="accent1" accent2="accent2" accent3="accent3" accent4="accent4" accent5="accent5" accent6="accent6" hlink="hlink" folHlink="folHlink"/>
  <p:sldLayoutIdLst>
    <p:sldLayoutId id="2147483743" r:id="rId1"/>
    <p:sldLayoutId id="2147483768" r:id="rId2"/>
    <p:sldLayoutId id="2147483744" r:id="rId3"/>
    <p:sldLayoutId id="2147483745" r:id="rId4"/>
    <p:sldLayoutId id="2147483747" r:id="rId5"/>
    <p:sldLayoutId id="2147483748" r:id="rId6"/>
    <p:sldLayoutId id="2147483749" r:id="rId7"/>
    <p:sldLayoutId id="2147483750" r:id="rId8"/>
    <p:sldLayoutId id="2147483753" r:id="rId9"/>
    <p:sldLayoutId id="2147483755" r:id="rId10"/>
    <p:sldLayoutId id="2147483762" r:id="rId11"/>
    <p:sldLayoutId id="2147483771" r:id="rId12"/>
    <p:sldLayoutId id="2147483767" r:id="rId13"/>
  </p:sldLayoutIdLst>
  <p:hf hdr="0" ftr="0" dt="0"/>
  <p:txStyles>
    <p:titleStyle>
      <a:lvl1pPr algn="l" defTabSz="609585" rtl="0" eaLnBrk="1" latinLnBrk="0" hangingPunct="1">
        <a:spcBef>
          <a:spcPct val="0"/>
        </a:spcBef>
        <a:buNone/>
        <a:defRPr sz="4400" b="1" i="0" kern="1200">
          <a:solidFill>
            <a:schemeClr val="bg2"/>
          </a:solidFill>
          <a:latin typeface="Corbel" panose="020B0503020204020204" pitchFamily="34" charset="0"/>
          <a:ea typeface="+mj-ea"/>
          <a:cs typeface="Arial Black"/>
        </a:defRPr>
      </a:lvl1pPr>
    </p:titleStyle>
    <p:bodyStyle>
      <a:lvl1pPr marL="355600" indent="-355600" algn="l" defTabSz="609585" rtl="0" eaLnBrk="1" latinLnBrk="0" hangingPunct="1">
        <a:spcBef>
          <a:spcPct val="20000"/>
        </a:spcBef>
        <a:buFont typeface="Lucida Grande"/>
        <a:buChar char="-"/>
        <a:tabLst/>
        <a:defRPr sz="3200" b="0" i="0" kern="1200">
          <a:solidFill>
            <a:schemeClr val="bg2"/>
          </a:solidFill>
          <a:latin typeface="+mn-lt"/>
          <a:ea typeface="+mn-ea"/>
          <a:cs typeface="Georgia"/>
        </a:defRPr>
      </a:lvl1pPr>
      <a:lvl2pPr marL="476239" indent="-237061" algn="l" defTabSz="609585" rtl="0" eaLnBrk="1" latinLnBrk="0" hangingPunct="1">
        <a:spcBef>
          <a:spcPct val="20000"/>
        </a:spcBef>
        <a:buFont typeface="Georgia" panose="02040502050405020303" pitchFamily="18" charset="0"/>
        <a:buChar char="–"/>
        <a:defRPr sz="2400" b="0" i="0" kern="1200">
          <a:solidFill>
            <a:schemeClr val="bg2"/>
          </a:solidFill>
          <a:latin typeface="+mn-lt"/>
          <a:ea typeface="+mn-ea"/>
          <a:cs typeface="Georgia"/>
        </a:defRPr>
      </a:lvl2pPr>
      <a:lvl3pPr marL="715415" indent="-228594" algn="l" defTabSz="609585" rtl="0" eaLnBrk="1" latinLnBrk="0" hangingPunct="1">
        <a:spcBef>
          <a:spcPct val="20000"/>
        </a:spcBef>
        <a:buFont typeface="Georgia" panose="02040502050405020303" pitchFamily="18" charset="0"/>
        <a:buChar char="–"/>
        <a:defRPr sz="2000" b="0" i="0" kern="1200">
          <a:solidFill>
            <a:schemeClr val="bg2"/>
          </a:solidFill>
          <a:latin typeface="+mn-lt"/>
          <a:ea typeface="+mn-ea"/>
          <a:cs typeface="Georgia"/>
        </a:defRPr>
      </a:lvl3pPr>
      <a:lvl4pPr marL="960943" indent="-228594" algn="l" defTabSz="609585" rtl="0" eaLnBrk="1" latinLnBrk="0" hangingPunct="1">
        <a:spcBef>
          <a:spcPct val="20000"/>
        </a:spcBef>
        <a:buFont typeface="Georgia" panose="02040502050405020303" pitchFamily="18" charset="0"/>
        <a:buChar char="–"/>
        <a:defRPr sz="2000" b="0" i="0" kern="1200">
          <a:solidFill>
            <a:schemeClr val="bg2"/>
          </a:solidFill>
          <a:latin typeface="+mn-lt"/>
          <a:ea typeface="+mn-ea"/>
          <a:cs typeface="Georgia"/>
        </a:defRPr>
      </a:lvl4pPr>
      <a:lvl5pPr marL="2438339" indent="0" algn="ctr" defTabSz="609585" rtl="0" eaLnBrk="1" latinLnBrk="0" hangingPunct="1">
        <a:spcBef>
          <a:spcPct val="20000"/>
        </a:spcBef>
        <a:buFont typeface="Arial"/>
        <a:buNone/>
        <a:defRPr sz="18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hyperlink" Target="https://tieke.fi/datastakasvua"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3.png"/><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3.png"/><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hyperlink" Target="https://hbr.org/2012/02/the-5-whys.html" TargetMode="Externa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s://pxhere.com/en/photo/770005" TargetMode="External"/><Relationship Id="rId2" Type="http://schemas.openxmlformats.org/officeDocument/2006/relationships/image" Target="../media/image39.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sikko 23">
            <a:extLst>
              <a:ext uri="{FF2B5EF4-FFF2-40B4-BE49-F238E27FC236}">
                <a16:creationId xmlns:a16="http://schemas.microsoft.com/office/drawing/2014/main" id="{7E6038F8-E733-4438-891C-664742A1A46F}"/>
              </a:ext>
            </a:extLst>
          </p:cNvPr>
          <p:cNvSpPr>
            <a:spLocks noGrp="1"/>
          </p:cNvSpPr>
          <p:nvPr>
            <p:ph type="title"/>
          </p:nvPr>
        </p:nvSpPr>
        <p:spPr/>
        <p:txBody>
          <a:bodyPr/>
          <a:lstStyle/>
          <a:p>
            <a:r>
              <a:rPr lang="fi-FI" dirty="0"/>
              <a:t>Ohje: asiakaspolku- ja asiakaspersoona -työkalu</a:t>
            </a:r>
          </a:p>
        </p:txBody>
      </p:sp>
      <p:sp>
        <p:nvSpPr>
          <p:cNvPr id="25" name="Tekstin paikkamerkki 24">
            <a:extLst>
              <a:ext uri="{FF2B5EF4-FFF2-40B4-BE49-F238E27FC236}">
                <a16:creationId xmlns:a16="http://schemas.microsoft.com/office/drawing/2014/main" id="{0144DB81-DDF7-471A-A786-E55F7AC7D997}"/>
              </a:ext>
            </a:extLst>
          </p:cNvPr>
          <p:cNvSpPr>
            <a:spLocks noGrp="1"/>
          </p:cNvSpPr>
          <p:nvPr>
            <p:ph type="body" sz="quarter" idx="11"/>
          </p:nvPr>
        </p:nvSpPr>
        <p:spPr/>
        <p:txBody>
          <a:bodyPr/>
          <a:lstStyle/>
          <a:p>
            <a:r>
              <a:rPr lang="fi-FI" dirty="0"/>
              <a:t>Datasta kasvua -valmennus</a:t>
            </a:r>
          </a:p>
        </p:txBody>
      </p:sp>
      <p:pic>
        <p:nvPicPr>
          <p:cNvPr id="8" name="Kuvan paikkamerkki 15" descr="Joukko retkeilijöitä vuorella.">
            <a:extLst>
              <a:ext uri="{FF2B5EF4-FFF2-40B4-BE49-F238E27FC236}">
                <a16:creationId xmlns:a16="http://schemas.microsoft.com/office/drawing/2014/main" id="{DCC85479-AEEF-43B2-9174-F2EAFDD921C6}"/>
              </a:ext>
            </a:extLst>
          </p:cNvPr>
          <p:cNvPicPr>
            <a:picLocks noChangeAspect="1"/>
          </p:cNvPicPr>
          <p:nvPr/>
        </p:nvPicPr>
        <p:blipFill>
          <a:blip r:embed="rId2">
            <a:extLst>
              <a:ext uri="{96DAC541-7B7A-43D3-8B79-37D633B846F1}">
                <asvg:svgBlip xmlns:asvg="http://schemas.microsoft.com/office/drawing/2016/SVG/main" r:embed="rId3"/>
              </a:ext>
            </a:extLst>
          </a:blip>
          <a:srcRect l="2321" r="2321"/>
          <a:stretch/>
        </p:blipFill>
        <p:spPr>
          <a:xfrm>
            <a:off x="6096001" y="1038386"/>
            <a:ext cx="5872162" cy="4417834"/>
          </a:xfrm>
          <a:prstGeom prst="rect">
            <a:avLst/>
          </a:prstGeom>
        </p:spPr>
      </p:pic>
      <p:sp>
        <p:nvSpPr>
          <p:cNvPr id="5" name="Alaotsikko 2">
            <a:extLst>
              <a:ext uri="{FF2B5EF4-FFF2-40B4-BE49-F238E27FC236}">
                <a16:creationId xmlns:a16="http://schemas.microsoft.com/office/drawing/2014/main" id="{0A03846B-8E38-6C0E-A23B-840D056A4273}"/>
              </a:ext>
            </a:extLst>
          </p:cNvPr>
          <p:cNvSpPr txBox="1">
            <a:spLocks/>
          </p:cNvSpPr>
          <p:nvPr/>
        </p:nvSpPr>
        <p:spPr>
          <a:xfrm>
            <a:off x="719403" y="5819614"/>
            <a:ext cx="9144000" cy="741048"/>
          </a:xfrm>
          <a:prstGeom prst="rect">
            <a:avLst/>
          </a:prstGeom>
        </p:spPr>
        <p:txBody>
          <a:bodyPr>
            <a:noAutofit/>
          </a:bodyPr>
          <a:lstStyle>
            <a:lvl1pPr marL="239178" indent="-239178" algn="l" defTabSz="609585" rtl="0" eaLnBrk="1" latinLnBrk="0" hangingPunct="1">
              <a:spcBef>
                <a:spcPct val="20000"/>
              </a:spcBef>
              <a:buFont typeface="Lucida Grande"/>
              <a:buChar char="-"/>
              <a:defRPr sz="3200" b="0" i="0" kern="1200">
                <a:solidFill>
                  <a:schemeClr val="tx1"/>
                </a:solidFill>
                <a:latin typeface="+mn-lt"/>
                <a:ea typeface="+mn-ea"/>
                <a:cs typeface="Georgia"/>
              </a:defRPr>
            </a:lvl1pPr>
            <a:lvl2pPr marL="476239" indent="-237061" algn="l" defTabSz="609585" rtl="0" eaLnBrk="1" latinLnBrk="0" hangingPunct="1">
              <a:spcBef>
                <a:spcPct val="20000"/>
              </a:spcBef>
              <a:buFont typeface="Georgia" panose="02040502050405020303" pitchFamily="18" charset="0"/>
              <a:buChar char="–"/>
              <a:defRPr sz="2000" b="0" i="0" kern="1200">
                <a:solidFill>
                  <a:schemeClr val="tx1"/>
                </a:solidFill>
                <a:latin typeface="+mn-lt"/>
                <a:ea typeface="+mn-ea"/>
                <a:cs typeface="Georgia"/>
              </a:defRPr>
            </a:lvl2pPr>
            <a:lvl3pPr marL="715415" indent="-228594" algn="l" defTabSz="609585" rtl="0" eaLnBrk="1" latinLnBrk="0" hangingPunct="1">
              <a:spcBef>
                <a:spcPct val="20000"/>
              </a:spcBef>
              <a:buFont typeface="Georgia" panose="02040502050405020303" pitchFamily="18" charset="0"/>
              <a:buChar char="–"/>
              <a:defRPr sz="1800" b="0" i="0" kern="1200">
                <a:solidFill>
                  <a:schemeClr val="tx1"/>
                </a:solidFill>
                <a:latin typeface="+mn-lt"/>
                <a:ea typeface="+mn-ea"/>
                <a:cs typeface="Georgia"/>
              </a:defRPr>
            </a:lvl3pPr>
            <a:lvl4pPr marL="960943" indent="-228594" algn="l" defTabSz="609585" rtl="0" eaLnBrk="1" latinLnBrk="0" hangingPunct="1">
              <a:spcBef>
                <a:spcPct val="20000"/>
              </a:spcBef>
              <a:buFont typeface="Georgia" panose="02040502050405020303" pitchFamily="18" charset="0"/>
              <a:buChar char="–"/>
              <a:defRPr sz="1800" b="0" i="0" kern="1200">
                <a:solidFill>
                  <a:schemeClr val="tx1"/>
                </a:solidFill>
                <a:latin typeface="+mn-lt"/>
                <a:ea typeface="+mn-ea"/>
                <a:cs typeface="Georgia"/>
              </a:defRPr>
            </a:lvl4pPr>
            <a:lvl5pPr marL="2438339" indent="0" algn="ctr" defTabSz="609585" rtl="0" eaLnBrk="1" latinLnBrk="0" hangingPunct="1">
              <a:spcBef>
                <a:spcPct val="20000"/>
              </a:spcBef>
              <a:buFont typeface="Arial"/>
              <a:buNone/>
              <a:defRPr sz="18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fi-FI" sz="1800" dirty="0">
                <a:hlinkClick r:id="rId4"/>
              </a:rPr>
              <a:t>tieke.fi/datastakasvua</a:t>
            </a:r>
            <a:endParaRPr lang="fi-FI" sz="1800" dirty="0"/>
          </a:p>
          <a:p>
            <a:pPr marL="0" indent="0">
              <a:buNone/>
            </a:pPr>
            <a:r>
              <a:rPr lang="fi-FI" sz="1800" dirty="0"/>
              <a:t>#DatastaKasvua #datatalous #pkyritykset #matkailu- ja #ravintola-ala</a:t>
            </a:r>
          </a:p>
        </p:txBody>
      </p:sp>
    </p:spTree>
    <p:extLst>
      <p:ext uri="{BB962C8B-B14F-4D97-AF65-F5344CB8AC3E}">
        <p14:creationId xmlns:p14="http://schemas.microsoft.com/office/powerpoint/2010/main" val="532028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20BC9F-B068-141C-5D9A-EC518A9FEC10}"/>
              </a:ext>
            </a:extLst>
          </p:cNvPr>
          <p:cNvSpPr>
            <a:spLocks noGrp="1"/>
          </p:cNvSpPr>
          <p:nvPr>
            <p:ph type="title"/>
          </p:nvPr>
        </p:nvSpPr>
        <p:spPr/>
        <p:txBody>
          <a:bodyPr/>
          <a:lstStyle/>
          <a:p>
            <a:r>
              <a:rPr lang="fi-FI"/>
              <a:t>Mikä ihmeen asiakaspersoona?</a:t>
            </a:r>
            <a:endParaRPr lang="fi-FI" dirty="0"/>
          </a:p>
        </p:txBody>
      </p:sp>
      <p:sp>
        <p:nvSpPr>
          <p:cNvPr id="3" name="Tekstin paikkamerkki 2">
            <a:extLst>
              <a:ext uri="{FF2B5EF4-FFF2-40B4-BE49-F238E27FC236}">
                <a16:creationId xmlns:a16="http://schemas.microsoft.com/office/drawing/2014/main" id="{B45D7613-E41F-E6ED-B6FE-30AB241C1698}"/>
              </a:ext>
            </a:extLst>
          </p:cNvPr>
          <p:cNvSpPr>
            <a:spLocks noGrp="1"/>
          </p:cNvSpPr>
          <p:nvPr>
            <p:ph type="body" sz="quarter" idx="19"/>
          </p:nvPr>
        </p:nvSpPr>
        <p:spPr>
          <a:xfrm>
            <a:off x="719404" y="1700808"/>
            <a:ext cx="5648446" cy="4320480"/>
          </a:xfrm>
        </p:spPr>
        <p:txBody>
          <a:bodyPr/>
          <a:lstStyle/>
          <a:p>
            <a:pPr>
              <a:lnSpc>
                <a:spcPct val="100000"/>
              </a:lnSpc>
              <a:spcBef>
                <a:spcPts val="0"/>
              </a:spcBef>
              <a:spcAft>
                <a:spcPts val="600"/>
              </a:spcAft>
            </a:pPr>
            <a:r>
              <a:rPr lang="fi-FI" dirty="0"/>
              <a:t>Meillä on eri mieltymyksiä, motivaatioita ja haasteita jokapäiväisessä elämässä. </a:t>
            </a:r>
          </a:p>
          <a:p>
            <a:pPr>
              <a:lnSpc>
                <a:spcPct val="100000"/>
              </a:lnSpc>
              <a:spcBef>
                <a:spcPts val="0"/>
              </a:spcBef>
              <a:spcAft>
                <a:spcPts val="600"/>
              </a:spcAft>
            </a:pPr>
            <a:r>
              <a:rPr lang="fi-FI" dirty="0"/>
              <a:t>Asiakkaan tunteminen onkin tärkeää, jotta tiedät miksi hän </a:t>
            </a:r>
            <a:r>
              <a:rPr lang="fi-FI" b="1" dirty="0">
                <a:solidFill>
                  <a:srgbClr val="772C80"/>
                </a:solidFill>
              </a:rPr>
              <a:t>tarvitsee</a:t>
            </a:r>
            <a:r>
              <a:rPr lang="fi-FI" dirty="0"/>
              <a:t> tai </a:t>
            </a:r>
            <a:r>
              <a:rPr lang="fi-FI" b="1" dirty="0">
                <a:solidFill>
                  <a:srgbClr val="772C80"/>
                </a:solidFill>
              </a:rPr>
              <a:t>haluaa</a:t>
            </a:r>
            <a:r>
              <a:rPr lang="fi-FI" b="1" dirty="0">
                <a:solidFill>
                  <a:srgbClr val="00B050"/>
                </a:solidFill>
              </a:rPr>
              <a:t> </a:t>
            </a:r>
            <a:r>
              <a:rPr lang="fi-FI" b="1" dirty="0">
                <a:solidFill>
                  <a:srgbClr val="772C80"/>
                </a:solidFill>
              </a:rPr>
              <a:t>palveluasi</a:t>
            </a:r>
            <a:r>
              <a:rPr lang="fi-FI" b="1" dirty="0"/>
              <a:t>. </a:t>
            </a:r>
          </a:p>
          <a:p>
            <a:pPr>
              <a:lnSpc>
                <a:spcPct val="100000"/>
              </a:lnSpc>
              <a:spcBef>
                <a:spcPts val="0"/>
              </a:spcBef>
              <a:spcAft>
                <a:spcPts val="600"/>
              </a:spcAft>
            </a:pPr>
            <a:r>
              <a:rPr lang="fi-FI" dirty="0"/>
              <a:t>Tähän käytetään työkaluna </a:t>
            </a:r>
            <a:r>
              <a:rPr lang="fi-FI" b="1" dirty="0">
                <a:solidFill>
                  <a:srgbClr val="772C80"/>
                </a:solidFill>
              </a:rPr>
              <a:t>asiakaspersoonaa</a:t>
            </a:r>
            <a:r>
              <a:rPr lang="fi-FI" b="1" dirty="0"/>
              <a:t>.</a:t>
            </a:r>
          </a:p>
          <a:p>
            <a:pPr>
              <a:lnSpc>
                <a:spcPct val="100000"/>
              </a:lnSpc>
              <a:spcBef>
                <a:spcPts val="0"/>
              </a:spcBef>
              <a:spcAft>
                <a:spcPts val="600"/>
              </a:spcAft>
            </a:pPr>
            <a:endParaRPr lang="fi-FI" dirty="0"/>
          </a:p>
        </p:txBody>
      </p:sp>
      <p:sp>
        <p:nvSpPr>
          <p:cNvPr id="4" name="Dian numeron paikkamerkki 3">
            <a:extLst>
              <a:ext uri="{FF2B5EF4-FFF2-40B4-BE49-F238E27FC236}">
                <a16:creationId xmlns:a16="http://schemas.microsoft.com/office/drawing/2014/main" id="{7AB060D0-3CA9-4CBF-47CE-36E155373150}"/>
              </a:ext>
            </a:extLst>
          </p:cNvPr>
          <p:cNvSpPr>
            <a:spLocks noGrp="1"/>
          </p:cNvSpPr>
          <p:nvPr>
            <p:ph type="sldNum" sz="quarter" idx="22"/>
          </p:nvPr>
        </p:nvSpPr>
        <p:spPr/>
        <p:txBody>
          <a:bodyPr/>
          <a:lstStyle/>
          <a:p>
            <a:fld id="{0C24FD4D-A948-0B40-A384-644115F50DF6}" type="slidenum">
              <a:rPr lang="en-FI" smtClean="0"/>
              <a:pPr/>
              <a:t>2</a:t>
            </a:fld>
            <a:endParaRPr lang="en-FI"/>
          </a:p>
        </p:txBody>
      </p:sp>
      <p:pic>
        <p:nvPicPr>
          <p:cNvPr id="11" name="Kuva 10">
            <a:extLst>
              <a:ext uri="{FF2B5EF4-FFF2-40B4-BE49-F238E27FC236}">
                <a16:creationId xmlns:a16="http://schemas.microsoft.com/office/drawing/2014/main" id="{F4B01FD8-4EC5-DED0-0883-986667A52FC7}"/>
              </a:ext>
            </a:extLst>
          </p:cNvPr>
          <p:cNvPicPr>
            <a:picLocks noChangeAspect="1"/>
          </p:cNvPicPr>
          <p:nvPr/>
        </p:nvPicPr>
        <p:blipFill>
          <a:blip r:embed="rId2"/>
          <a:stretch>
            <a:fillRect/>
          </a:stretch>
        </p:blipFill>
        <p:spPr>
          <a:xfrm>
            <a:off x="6131009" y="535461"/>
            <a:ext cx="5857103" cy="5857103"/>
          </a:xfrm>
          <a:prstGeom prst="rect">
            <a:avLst/>
          </a:prstGeom>
        </p:spPr>
      </p:pic>
    </p:spTree>
    <p:extLst>
      <p:ext uri="{BB962C8B-B14F-4D97-AF65-F5344CB8AC3E}">
        <p14:creationId xmlns:p14="http://schemas.microsoft.com/office/powerpoint/2010/main" val="300661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39929E-360D-340D-626F-A6E5E77BF72A}"/>
              </a:ext>
            </a:extLst>
          </p:cNvPr>
          <p:cNvSpPr>
            <a:spLocks noGrp="1"/>
          </p:cNvSpPr>
          <p:nvPr>
            <p:ph type="title"/>
          </p:nvPr>
        </p:nvSpPr>
        <p:spPr/>
        <p:txBody>
          <a:bodyPr/>
          <a:lstStyle/>
          <a:p>
            <a:r>
              <a:rPr lang="fi-FI" dirty="0"/>
              <a:t>Yksi </a:t>
            </a:r>
            <a:r>
              <a:rPr lang="fi-FI" dirty="0">
                <a:solidFill>
                  <a:srgbClr val="772C80"/>
                </a:solidFill>
              </a:rPr>
              <a:t>asiakaspersoona</a:t>
            </a:r>
            <a:r>
              <a:rPr lang="fi-FI" dirty="0"/>
              <a:t> edustaa yhtä kohderyhmää</a:t>
            </a:r>
          </a:p>
        </p:txBody>
      </p:sp>
      <p:sp>
        <p:nvSpPr>
          <p:cNvPr id="3" name="Tekstin paikkamerkki 2">
            <a:extLst>
              <a:ext uri="{FF2B5EF4-FFF2-40B4-BE49-F238E27FC236}">
                <a16:creationId xmlns:a16="http://schemas.microsoft.com/office/drawing/2014/main" id="{21A82330-24B0-472F-ECC2-2CC9EDF3AA17}"/>
              </a:ext>
            </a:extLst>
          </p:cNvPr>
          <p:cNvSpPr>
            <a:spLocks noGrp="1"/>
          </p:cNvSpPr>
          <p:nvPr>
            <p:ph type="body" sz="quarter" idx="19"/>
          </p:nvPr>
        </p:nvSpPr>
        <p:spPr>
          <a:xfrm>
            <a:off x="719402" y="1581915"/>
            <a:ext cx="8965108" cy="4320480"/>
          </a:xfrm>
        </p:spPr>
        <p:txBody>
          <a:bodyPr/>
          <a:lstStyle/>
          <a:p>
            <a:pPr>
              <a:lnSpc>
                <a:spcPct val="100000"/>
              </a:lnSpc>
              <a:spcBef>
                <a:spcPts val="0"/>
              </a:spcBef>
              <a:spcAft>
                <a:spcPts val="600"/>
              </a:spcAft>
            </a:pPr>
            <a:r>
              <a:rPr lang="fi-FI" sz="2800" dirty="0"/>
              <a:t>Asiakaspersoonia luotaessa on hyvä määritellä </a:t>
            </a:r>
            <a:r>
              <a:rPr lang="fi-FI" sz="2800" b="1" dirty="0">
                <a:solidFill>
                  <a:srgbClr val="772C80"/>
                </a:solidFill>
              </a:rPr>
              <a:t>selkeät profiilit </a:t>
            </a:r>
            <a:r>
              <a:rPr lang="fi-FI" sz="2800" dirty="0"/>
              <a:t>siten, että kukin heistä edustaa </a:t>
            </a:r>
            <a:r>
              <a:rPr lang="fi-FI" sz="2800" b="1" dirty="0">
                <a:solidFill>
                  <a:srgbClr val="772C80"/>
                </a:solidFill>
              </a:rPr>
              <a:t>tiettyä kohderyhmää</a:t>
            </a:r>
          </a:p>
          <a:p>
            <a:pPr lvl="1">
              <a:lnSpc>
                <a:spcPct val="100000"/>
              </a:lnSpc>
              <a:spcBef>
                <a:spcPts val="0"/>
              </a:spcBef>
              <a:spcAft>
                <a:spcPts val="600"/>
              </a:spcAft>
            </a:pPr>
            <a:r>
              <a:rPr lang="fi-FI" sz="2400" dirty="0"/>
              <a:t>Sama asiakas saattaa käyttäytyä eri tavalla esimerkiksi työelämässä ja vapaalla, joten luodaan </a:t>
            </a:r>
            <a:r>
              <a:rPr lang="fi-FI" sz="2400" b="1" dirty="0">
                <a:solidFill>
                  <a:srgbClr val="772C80"/>
                </a:solidFill>
              </a:rPr>
              <a:t>kaksi eri persoonaa</a:t>
            </a:r>
            <a:r>
              <a:rPr lang="fi-FI" sz="2400" dirty="0"/>
              <a:t> </a:t>
            </a:r>
          </a:p>
          <a:p>
            <a:pPr lvl="1">
              <a:lnSpc>
                <a:spcPct val="100000"/>
              </a:lnSpc>
              <a:spcBef>
                <a:spcPts val="0"/>
              </a:spcBef>
              <a:spcAft>
                <a:spcPts val="600"/>
              </a:spcAft>
            </a:pPr>
            <a:r>
              <a:rPr lang="fi-FI" sz="2400" dirty="0"/>
              <a:t>Esimerkiksi</a:t>
            </a:r>
          </a:p>
          <a:p>
            <a:pPr marL="0" indent="0">
              <a:lnSpc>
                <a:spcPct val="100000"/>
              </a:lnSpc>
              <a:spcBef>
                <a:spcPts val="0"/>
              </a:spcBef>
              <a:spcAft>
                <a:spcPts val="600"/>
              </a:spcAft>
              <a:buNone/>
            </a:pPr>
            <a:r>
              <a:rPr lang="fi-FI" sz="2800" dirty="0"/>
              <a:t>	1. asiantuntija</a:t>
            </a:r>
          </a:p>
          <a:p>
            <a:pPr marL="0" indent="0">
              <a:lnSpc>
                <a:spcPct val="100000"/>
              </a:lnSpc>
              <a:spcBef>
                <a:spcPts val="0"/>
              </a:spcBef>
              <a:spcAft>
                <a:spcPts val="600"/>
              </a:spcAft>
              <a:buNone/>
            </a:pPr>
            <a:r>
              <a:rPr lang="fi-FI" sz="2800" dirty="0"/>
              <a:t>	2. perheenäiti</a:t>
            </a:r>
          </a:p>
          <a:p>
            <a:pPr>
              <a:lnSpc>
                <a:spcPct val="100000"/>
              </a:lnSpc>
              <a:spcBef>
                <a:spcPts val="0"/>
              </a:spcBef>
              <a:spcAft>
                <a:spcPts val="600"/>
              </a:spcAft>
            </a:pPr>
            <a:endParaRPr lang="fi-FI" sz="2800" dirty="0"/>
          </a:p>
        </p:txBody>
      </p:sp>
      <p:sp>
        <p:nvSpPr>
          <p:cNvPr id="4" name="Dian numeron paikkamerkki 3">
            <a:extLst>
              <a:ext uri="{FF2B5EF4-FFF2-40B4-BE49-F238E27FC236}">
                <a16:creationId xmlns:a16="http://schemas.microsoft.com/office/drawing/2014/main" id="{0E05756E-7176-67D4-6607-43DB2BB9A286}"/>
              </a:ext>
            </a:extLst>
          </p:cNvPr>
          <p:cNvSpPr>
            <a:spLocks noGrp="1"/>
          </p:cNvSpPr>
          <p:nvPr>
            <p:ph type="sldNum" sz="quarter" idx="22"/>
          </p:nvPr>
        </p:nvSpPr>
        <p:spPr/>
        <p:txBody>
          <a:bodyPr/>
          <a:lstStyle/>
          <a:p>
            <a:fld id="{0C24FD4D-A948-0B40-A384-644115F50DF6}" type="slidenum">
              <a:rPr lang="en-FI" smtClean="0"/>
              <a:pPr/>
              <a:t>3</a:t>
            </a:fld>
            <a:endParaRPr lang="en-FI"/>
          </a:p>
        </p:txBody>
      </p:sp>
      <p:pic>
        <p:nvPicPr>
          <p:cNvPr id="6" name="Kuva 5" descr="Kuva, joka sisältää kohteen teksti, vektorigrafiikka&#10;&#10;Kuvaus luotu automaattisesti">
            <a:extLst>
              <a:ext uri="{FF2B5EF4-FFF2-40B4-BE49-F238E27FC236}">
                <a16:creationId xmlns:a16="http://schemas.microsoft.com/office/drawing/2014/main" id="{C069C2DC-701D-E4A7-BB6C-3ABBD37E210A}"/>
              </a:ext>
            </a:extLst>
          </p:cNvPr>
          <p:cNvPicPr>
            <a:picLocks noChangeAspect="1"/>
          </p:cNvPicPr>
          <p:nvPr/>
        </p:nvPicPr>
        <p:blipFill rotWithShape="1">
          <a:blip r:embed="rId2"/>
          <a:srcRect l="44735" r="38329"/>
          <a:stretch/>
        </p:blipFill>
        <p:spPr>
          <a:xfrm>
            <a:off x="9352658" y="1114256"/>
            <a:ext cx="1438912" cy="5499684"/>
          </a:xfrm>
          <a:prstGeom prst="rect">
            <a:avLst/>
          </a:prstGeom>
        </p:spPr>
      </p:pic>
    </p:spTree>
    <p:extLst>
      <p:ext uri="{BB962C8B-B14F-4D97-AF65-F5344CB8AC3E}">
        <p14:creationId xmlns:p14="http://schemas.microsoft.com/office/powerpoint/2010/main" val="989460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Ryhmä 13">
            <a:extLst>
              <a:ext uri="{FF2B5EF4-FFF2-40B4-BE49-F238E27FC236}">
                <a16:creationId xmlns:a16="http://schemas.microsoft.com/office/drawing/2014/main" id="{0CF24B20-DF73-853E-2B6D-9FA62B94B645}"/>
              </a:ext>
            </a:extLst>
          </p:cNvPr>
          <p:cNvGrpSpPr/>
          <p:nvPr/>
        </p:nvGrpSpPr>
        <p:grpSpPr>
          <a:xfrm>
            <a:off x="10376390" y="932723"/>
            <a:ext cx="1809550" cy="4639377"/>
            <a:chOff x="3850105" y="1347536"/>
            <a:chExt cx="1809550" cy="4639377"/>
          </a:xfrm>
        </p:grpSpPr>
        <p:pic>
          <p:nvPicPr>
            <p:cNvPr id="12" name="Kuva 11" descr="Kuva, joka sisältää kohteen teksti, vektorigrafiikka&#10;&#10;Kuvaus luotu automaattisesti">
              <a:extLst>
                <a:ext uri="{FF2B5EF4-FFF2-40B4-BE49-F238E27FC236}">
                  <a16:creationId xmlns:a16="http://schemas.microsoft.com/office/drawing/2014/main" id="{BB3140B5-39CF-BB82-A905-E29832F9973D}"/>
                </a:ext>
              </a:extLst>
            </p:cNvPr>
            <p:cNvPicPr>
              <a:picLocks noChangeAspect="1"/>
            </p:cNvPicPr>
            <p:nvPr/>
          </p:nvPicPr>
          <p:blipFill rotWithShape="1">
            <a:blip r:embed="rId2"/>
            <a:srcRect l="28801" t="19649" r="54119" b="12702"/>
            <a:stretch/>
          </p:blipFill>
          <p:spPr>
            <a:xfrm>
              <a:off x="3850105" y="1347536"/>
              <a:ext cx="1809550" cy="4639377"/>
            </a:xfrm>
            <a:prstGeom prst="rect">
              <a:avLst/>
            </a:prstGeom>
          </p:spPr>
        </p:pic>
        <p:sp>
          <p:nvSpPr>
            <p:cNvPr id="13" name="Tekstiruutu 12">
              <a:extLst>
                <a:ext uri="{FF2B5EF4-FFF2-40B4-BE49-F238E27FC236}">
                  <a16:creationId xmlns:a16="http://schemas.microsoft.com/office/drawing/2014/main" id="{21768F89-A0F7-9DAA-3282-11390A040768}"/>
                </a:ext>
              </a:extLst>
            </p:cNvPr>
            <p:cNvSpPr txBox="1"/>
            <p:nvPr/>
          </p:nvSpPr>
          <p:spPr>
            <a:xfrm rot="19995420">
              <a:off x="4285516" y="2849944"/>
              <a:ext cx="1046761" cy="184666"/>
            </a:xfrm>
            <a:prstGeom prst="rect">
              <a:avLst/>
            </a:prstGeom>
            <a:noFill/>
          </p:spPr>
          <p:txBody>
            <a:bodyPr wrap="none" lIns="0" tIns="0" rIns="0" bIns="0" rtlCol="0">
              <a:spAutoFit/>
            </a:bodyPr>
            <a:lstStyle/>
            <a:p>
              <a:r>
                <a:rPr lang="fi-FI" sz="1200" b="0" i="0" dirty="0">
                  <a:latin typeface="+mn-lt"/>
                </a:rPr>
                <a:t>Kuka minä olen?</a:t>
              </a:r>
            </a:p>
          </p:txBody>
        </p:sp>
      </p:grpSp>
      <p:sp>
        <p:nvSpPr>
          <p:cNvPr id="7" name="Otsikko 6">
            <a:extLst>
              <a:ext uri="{FF2B5EF4-FFF2-40B4-BE49-F238E27FC236}">
                <a16:creationId xmlns:a16="http://schemas.microsoft.com/office/drawing/2014/main" id="{FA867AF2-4BF3-0CA7-90B4-13771B887284}"/>
              </a:ext>
            </a:extLst>
          </p:cNvPr>
          <p:cNvSpPr>
            <a:spLocks noGrp="1"/>
          </p:cNvSpPr>
          <p:nvPr>
            <p:ph type="title"/>
          </p:nvPr>
        </p:nvSpPr>
        <p:spPr/>
        <p:txBody>
          <a:bodyPr/>
          <a:lstStyle/>
          <a:p>
            <a:r>
              <a:rPr lang="fi-FI" dirty="0"/>
              <a:t>Konkretisoi asiakaspersoona</a:t>
            </a:r>
          </a:p>
        </p:txBody>
      </p:sp>
      <p:sp>
        <p:nvSpPr>
          <p:cNvPr id="4" name="Dian numeron paikkamerkki 3">
            <a:extLst>
              <a:ext uri="{FF2B5EF4-FFF2-40B4-BE49-F238E27FC236}">
                <a16:creationId xmlns:a16="http://schemas.microsoft.com/office/drawing/2014/main" id="{B4260F8A-3411-096A-A81C-11AF4964701D}"/>
              </a:ext>
            </a:extLst>
          </p:cNvPr>
          <p:cNvSpPr>
            <a:spLocks noGrp="1"/>
          </p:cNvSpPr>
          <p:nvPr>
            <p:ph type="sldNum" sz="quarter" idx="22"/>
          </p:nvPr>
        </p:nvSpPr>
        <p:spPr/>
        <p:txBody>
          <a:bodyPr/>
          <a:lstStyle/>
          <a:p>
            <a:fld id="{0C24FD4D-A948-0B40-A384-644115F50DF6}" type="slidenum">
              <a:rPr lang="en-FI" smtClean="0"/>
              <a:pPr/>
              <a:t>4</a:t>
            </a:fld>
            <a:endParaRPr lang="en-FI"/>
          </a:p>
        </p:txBody>
      </p:sp>
      <p:graphicFrame>
        <p:nvGraphicFramePr>
          <p:cNvPr id="10" name="Kaaviokuva 9">
            <a:extLst>
              <a:ext uri="{FF2B5EF4-FFF2-40B4-BE49-F238E27FC236}">
                <a16:creationId xmlns:a16="http://schemas.microsoft.com/office/drawing/2014/main" id="{39F3BD08-E0B7-F7AC-FEAA-4769635FBD34}"/>
              </a:ext>
            </a:extLst>
          </p:cNvPr>
          <p:cNvGraphicFramePr/>
          <p:nvPr>
            <p:extLst>
              <p:ext uri="{D42A27DB-BD31-4B8C-83A1-F6EECF244321}">
                <p14:modId xmlns:p14="http://schemas.microsoft.com/office/powerpoint/2010/main" val="1878591061"/>
              </p:ext>
            </p:extLst>
          </p:nvPr>
        </p:nvGraphicFramePr>
        <p:xfrm>
          <a:off x="555771" y="1193533"/>
          <a:ext cx="10349652" cy="4937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9626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F2900D8B-928C-5A33-1443-4934FF23C7B0}"/>
              </a:ext>
            </a:extLst>
          </p:cNvPr>
          <p:cNvSpPr>
            <a:spLocks noGrp="1"/>
          </p:cNvSpPr>
          <p:nvPr>
            <p:ph type="title"/>
          </p:nvPr>
        </p:nvSpPr>
        <p:spPr>
          <a:xfrm>
            <a:off x="719403" y="1593477"/>
            <a:ext cx="10753195" cy="1632181"/>
          </a:xfrm>
        </p:spPr>
        <p:txBody>
          <a:bodyPr/>
          <a:lstStyle/>
          <a:p>
            <a:r>
              <a:rPr lang="fi-FI" sz="4400" noProof="0" dirty="0"/>
              <a:t>Asiakaspersoonan luominen auttaa sinua ymmärtämään</a:t>
            </a:r>
            <a:endParaRPr lang="fi-FI" dirty="0"/>
          </a:p>
        </p:txBody>
      </p:sp>
      <p:sp>
        <p:nvSpPr>
          <p:cNvPr id="5" name="Tekstin paikkamerkki 4">
            <a:extLst>
              <a:ext uri="{FF2B5EF4-FFF2-40B4-BE49-F238E27FC236}">
                <a16:creationId xmlns:a16="http://schemas.microsoft.com/office/drawing/2014/main" id="{9CB4CE75-4A4C-BE45-461A-0CA683D1B38C}"/>
              </a:ext>
            </a:extLst>
          </p:cNvPr>
          <p:cNvSpPr>
            <a:spLocks noGrp="1"/>
          </p:cNvSpPr>
          <p:nvPr>
            <p:ph type="body" sz="quarter" idx="11"/>
          </p:nvPr>
        </p:nvSpPr>
        <p:spPr>
          <a:xfrm>
            <a:off x="719403" y="3128466"/>
            <a:ext cx="10753195" cy="2492688"/>
          </a:xfrm>
        </p:spPr>
        <p:txBody>
          <a:bodyPr/>
          <a:lstStyle/>
          <a:p>
            <a:pPr marL="514350" indent="-514350">
              <a:buFont typeface="+mj-lt"/>
              <a:buAutoNum type="arabicPeriod"/>
            </a:pPr>
            <a:r>
              <a:rPr lang="fi-FI" sz="3200" noProof="0" dirty="0"/>
              <a:t>kuka on sinun ensisijainen asiakkaasi</a:t>
            </a:r>
          </a:p>
          <a:p>
            <a:pPr marL="514350" indent="-514350">
              <a:buFont typeface="+mj-lt"/>
              <a:buAutoNum type="arabicPeriod"/>
            </a:pPr>
            <a:r>
              <a:rPr lang="fi-FI" sz="3200" noProof="0" dirty="0"/>
              <a:t>kuka palveluasi käyttää ja minkälaiset motivaatiot heitä ajaa</a:t>
            </a:r>
          </a:p>
          <a:p>
            <a:r>
              <a:rPr lang="fi-FI" sz="3200" noProof="0" dirty="0"/>
              <a:t>-&gt; näin pystyt priorisoimaan ja kohdentamaan paremmin palveluasi</a:t>
            </a:r>
            <a:endParaRPr lang="fi-FI" dirty="0"/>
          </a:p>
          <a:p>
            <a:pPr marL="514350" indent="-514350">
              <a:buFont typeface="+mj-lt"/>
              <a:buAutoNum type="arabicPeriod"/>
            </a:pPr>
            <a:endParaRPr lang="fi-FI" dirty="0"/>
          </a:p>
        </p:txBody>
      </p:sp>
      <p:sp>
        <p:nvSpPr>
          <p:cNvPr id="3" name="Dian numeron paikkamerkki 2">
            <a:extLst>
              <a:ext uri="{FF2B5EF4-FFF2-40B4-BE49-F238E27FC236}">
                <a16:creationId xmlns:a16="http://schemas.microsoft.com/office/drawing/2014/main" id="{A50ABE13-E39C-C696-9B9F-ADA745B934C1}"/>
              </a:ext>
            </a:extLst>
          </p:cNvPr>
          <p:cNvSpPr>
            <a:spLocks noGrp="1"/>
          </p:cNvSpPr>
          <p:nvPr>
            <p:ph type="sldNum" sz="quarter" idx="14"/>
          </p:nvPr>
        </p:nvSpPr>
        <p:spPr/>
        <p:txBody>
          <a:bodyPr/>
          <a:lstStyle/>
          <a:p>
            <a:fld id="{0C24FD4D-A948-0B40-A384-644115F50DF6}" type="slidenum">
              <a:rPr lang="en-FI" smtClean="0"/>
              <a:pPr/>
              <a:t>5</a:t>
            </a:fld>
            <a:endParaRPr lang="en-FI"/>
          </a:p>
        </p:txBody>
      </p:sp>
    </p:spTree>
    <p:extLst>
      <p:ext uri="{BB962C8B-B14F-4D97-AF65-F5344CB8AC3E}">
        <p14:creationId xmlns:p14="http://schemas.microsoft.com/office/powerpoint/2010/main" val="758056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D29BACF-C045-2C2C-341E-96528574CC29}"/>
              </a:ext>
            </a:extLst>
          </p:cNvPr>
          <p:cNvSpPr>
            <a:spLocks noGrp="1"/>
          </p:cNvSpPr>
          <p:nvPr>
            <p:ph type="title"/>
          </p:nvPr>
        </p:nvSpPr>
        <p:spPr/>
        <p:txBody>
          <a:bodyPr/>
          <a:lstStyle/>
          <a:p>
            <a:r>
              <a:rPr lang="fi-FI" dirty="0"/>
              <a:t>Asiakaspolku visualisoi asiakkaan matkan</a:t>
            </a:r>
          </a:p>
        </p:txBody>
      </p:sp>
      <p:sp>
        <p:nvSpPr>
          <p:cNvPr id="3" name="Tekstin paikkamerkki 2">
            <a:extLst>
              <a:ext uri="{FF2B5EF4-FFF2-40B4-BE49-F238E27FC236}">
                <a16:creationId xmlns:a16="http://schemas.microsoft.com/office/drawing/2014/main" id="{C62074EF-9C9A-416D-345A-9A9FA07C31F7}"/>
              </a:ext>
            </a:extLst>
          </p:cNvPr>
          <p:cNvSpPr>
            <a:spLocks noGrp="1"/>
          </p:cNvSpPr>
          <p:nvPr>
            <p:ph type="body" sz="quarter" idx="19"/>
          </p:nvPr>
        </p:nvSpPr>
        <p:spPr>
          <a:xfrm>
            <a:off x="719403" y="1700808"/>
            <a:ext cx="10561405" cy="4320480"/>
          </a:xfrm>
        </p:spPr>
        <p:txBody>
          <a:bodyPr/>
          <a:lstStyle/>
          <a:p>
            <a:pPr>
              <a:lnSpc>
                <a:spcPct val="100000"/>
              </a:lnSpc>
              <a:spcBef>
                <a:spcPts val="0"/>
              </a:spcBef>
              <a:spcAft>
                <a:spcPts val="600"/>
              </a:spcAft>
            </a:pPr>
            <a:r>
              <a:rPr lang="fi-FI" b="1" dirty="0">
                <a:solidFill>
                  <a:srgbClr val="772C80"/>
                </a:solidFill>
              </a:rPr>
              <a:t>Asiakaspolku on työkalu</a:t>
            </a:r>
            <a:r>
              <a:rPr lang="fi-FI" dirty="0"/>
              <a:t>, jonka avulla </a:t>
            </a:r>
            <a:r>
              <a:rPr lang="fi-FI" b="1" dirty="0">
                <a:solidFill>
                  <a:srgbClr val="772C80"/>
                </a:solidFill>
              </a:rPr>
              <a:t>visualisoidaan asiakkaan matka kokonaisvaltaisesti</a:t>
            </a:r>
            <a:r>
              <a:rPr lang="fi-FI" dirty="0"/>
              <a:t> palvelun harkitsemisesta sen käytön läpi aina palvelun jälkeiseen tilaan. Siinä otetaan huomioon niin suoritettavat tehtävät kuin tuntemukset, joita matkan varrella koetaan. </a:t>
            </a:r>
          </a:p>
          <a:p>
            <a:pPr>
              <a:lnSpc>
                <a:spcPct val="100000"/>
              </a:lnSpc>
              <a:spcBef>
                <a:spcPts val="0"/>
              </a:spcBef>
              <a:spcAft>
                <a:spcPts val="600"/>
              </a:spcAft>
            </a:pPr>
            <a:r>
              <a:rPr lang="fi-FI" dirty="0"/>
              <a:t>Seuraavalla sivulla käydään läpi, miksi </a:t>
            </a:r>
            <a:br>
              <a:rPr lang="fi-FI" dirty="0"/>
            </a:br>
            <a:r>
              <a:rPr lang="fi-FI" dirty="0"/>
              <a:t>asiakaspolkuja kannattaa tehdä</a:t>
            </a:r>
          </a:p>
          <a:p>
            <a:pPr>
              <a:lnSpc>
                <a:spcPct val="100000"/>
              </a:lnSpc>
              <a:spcBef>
                <a:spcPts val="0"/>
              </a:spcBef>
              <a:spcAft>
                <a:spcPts val="600"/>
              </a:spcAft>
            </a:pPr>
            <a:r>
              <a:rPr lang="fi-FI" dirty="0"/>
              <a:t>Voit harjoitella asiakaspolkujen tekemistä </a:t>
            </a:r>
            <a:br>
              <a:rPr lang="fi-FI" dirty="0"/>
            </a:br>
            <a:r>
              <a:rPr lang="fi-FI" dirty="0"/>
              <a:t>miettimällä palveluita, joita itse käytät </a:t>
            </a:r>
          </a:p>
          <a:p>
            <a:pPr>
              <a:lnSpc>
                <a:spcPct val="100000"/>
              </a:lnSpc>
              <a:spcBef>
                <a:spcPts val="0"/>
              </a:spcBef>
              <a:spcAft>
                <a:spcPts val="600"/>
              </a:spcAft>
            </a:pPr>
            <a:r>
              <a:rPr lang="fi-FI" dirty="0"/>
              <a:t>Dokumentoi kosketuspisteitä ylös ja visualisoi polku</a:t>
            </a:r>
          </a:p>
          <a:p>
            <a:pPr>
              <a:lnSpc>
                <a:spcPct val="100000"/>
              </a:lnSpc>
              <a:spcBef>
                <a:spcPts val="0"/>
              </a:spcBef>
              <a:spcAft>
                <a:spcPts val="600"/>
              </a:spcAft>
            </a:pPr>
            <a:endParaRPr lang="fi-FI" dirty="0"/>
          </a:p>
        </p:txBody>
      </p:sp>
      <p:sp>
        <p:nvSpPr>
          <p:cNvPr id="4" name="Dian numeron paikkamerkki 3">
            <a:extLst>
              <a:ext uri="{FF2B5EF4-FFF2-40B4-BE49-F238E27FC236}">
                <a16:creationId xmlns:a16="http://schemas.microsoft.com/office/drawing/2014/main" id="{5CE5998B-0D60-D131-5A01-FD9DA0A86CBB}"/>
              </a:ext>
            </a:extLst>
          </p:cNvPr>
          <p:cNvSpPr>
            <a:spLocks noGrp="1"/>
          </p:cNvSpPr>
          <p:nvPr>
            <p:ph type="sldNum" sz="quarter" idx="22"/>
          </p:nvPr>
        </p:nvSpPr>
        <p:spPr/>
        <p:txBody>
          <a:bodyPr/>
          <a:lstStyle/>
          <a:p>
            <a:fld id="{0C24FD4D-A948-0B40-A384-644115F50DF6}" type="slidenum">
              <a:rPr lang="en-FI" smtClean="0"/>
              <a:pPr/>
              <a:t>6</a:t>
            </a:fld>
            <a:endParaRPr lang="en-FI"/>
          </a:p>
        </p:txBody>
      </p:sp>
      <p:pic>
        <p:nvPicPr>
          <p:cNvPr id="6" name="Kuva 5" descr="Kuva, joka sisältää kohteen teksti, lelu, nukke, vektorigrafiikka&#10;&#10;Kuvaus luotu automaattisesti">
            <a:extLst>
              <a:ext uri="{FF2B5EF4-FFF2-40B4-BE49-F238E27FC236}">
                <a16:creationId xmlns:a16="http://schemas.microsoft.com/office/drawing/2014/main" id="{BCF3C6C6-4BC3-1BCB-9BCC-407979BA293A}"/>
              </a:ext>
            </a:extLst>
          </p:cNvPr>
          <p:cNvPicPr>
            <a:picLocks noChangeAspect="1"/>
          </p:cNvPicPr>
          <p:nvPr/>
        </p:nvPicPr>
        <p:blipFill>
          <a:blip r:embed="rId2"/>
          <a:stretch>
            <a:fillRect/>
          </a:stretch>
        </p:blipFill>
        <p:spPr>
          <a:xfrm>
            <a:off x="7324825" y="3359217"/>
            <a:ext cx="5016284" cy="2444816"/>
          </a:xfrm>
          <a:prstGeom prst="rect">
            <a:avLst/>
          </a:prstGeom>
        </p:spPr>
      </p:pic>
    </p:spTree>
    <p:extLst>
      <p:ext uri="{BB962C8B-B14F-4D97-AF65-F5344CB8AC3E}">
        <p14:creationId xmlns:p14="http://schemas.microsoft.com/office/powerpoint/2010/main" val="3700684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119807-4E0F-8267-F813-E5A3F0413F33}"/>
              </a:ext>
            </a:extLst>
          </p:cNvPr>
          <p:cNvSpPr>
            <a:spLocks noGrp="1"/>
          </p:cNvSpPr>
          <p:nvPr>
            <p:ph type="title"/>
          </p:nvPr>
        </p:nvSpPr>
        <p:spPr/>
        <p:txBody>
          <a:bodyPr/>
          <a:lstStyle/>
          <a:p>
            <a:r>
              <a:rPr lang="fi-FI" sz="3200" dirty="0"/>
              <a:t>Asiakaspolku visualisoi asiakkaan matkan</a:t>
            </a:r>
            <a:endParaRPr lang="fi-FI" dirty="0"/>
          </a:p>
        </p:txBody>
      </p:sp>
      <p:sp>
        <p:nvSpPr>
          <p:cNvPr id="3" name="Tekstin paikkamerkki 2">
            <a:extLst>
              <a:ext uri="{FF2B5EF4-FFF2-40B4-BE49-F238E27FC236}">
                <a16:creationId xmlns:a16="http://schemas.microsoft.com/office/drawing/2014/main" id="{4B94911B-C305-641D-434E-645DF58DCFE3}"/>
              </a:ext>
            </a:extLst>
          </p:cNvPr>
          <p:cNvSpPr>
            <a:spLocks noGrp="1"/>
          </p:cNvSpPr>
          <p:nvPr>
            <p:ph type="body" sz="quarter" idx="19"/>
          </p:nvPr>
        </p:nvSpPr>
        <p:spPr>
          <a:xfrm>
            <a:off x="719403" y="1588168"/>
            <a:ext cx="10849205" cy="4433120"/>
          </a:xfrm>
        </p:spPr>
        <p:txBody>
          <a:bodyPr/>
          <a:lstStyle/>
          <a:p>
            <a:pPr>
              <a:lnSpc>
                <a:spcPct val="100000"/>
              </a:lnSpc>
              <a:spcBef>
                <a:spcPts val="0"/>
              </a:spcBef>
              <a:spcAft>
                <a:spcPts val="300"/>
              </a:spcAft>
            </a:pPr>
            <a:r>
              <a:rPr lang="fi-FI" dirty="0"/>
              <a:t>Hahmottaa palvelun käytön kokonaisvaltaisesti</a:t>
            </a:r>
          </a:p>
          <a:p>
            <a:pPr>
              <a:lnSpc>
                <a:spcPct val="100000"/>
              </a:lnSpc>
              <a:spcBef>
                <a:spcPts val="0"/>
              </a:spcBef>
              <a:spcAft>
                <a:spcPts val="300"/>
              </a:spcAft>
            </a:pPr>
            <a:r>
              <a:rPr lang="fi-FI" b="1" dirty="0">
                <a:solidFill>
                  <a:srgbClr val="772C80"/>
                </a:solidFill>
              </a:rPr>
              <a:t>Mitä tapahtuu?</a:t>
            </a:r>
          </a:p>
          <a:p>
            <a:pPr lvl="1">
              <a:lnSpc>
                <a:spcPct val="100000"/>
              </a:lnSpc>
              <a:spcBef>
                <a:spcPts val="0"/>
              </a:spcBef>
              <a:spcAft>
                <a:spcPts val="300"/>
              </a:spcAft>
            </a:pPr>
            <a:r>
              <a:rPr lang="fi-FI" b="1" dirty="0">
                <a:solidFill>
                  <a:srgbClr val="772C80"/>
                </a:solidFill>
              </a:rPr>
              <a:t>ennen palvelun käyttöä</a:t>
            </a:r>
          </a:p>
          <a:p>
            <a:pPr lvl="1">
              <a:lnSpc>
                <a:spcPct val="100000"/>
              </a:lnSpc>
              <a:spcBef>
                <a:spcPts val="0"/>
              </a:spcBef>
              <a:spcAft>
                <a:spcPts val="300"/>
              </a:spcAft>
            </a:pPr>
            <a:r>
              <a:rPr lang="fi-FI" b="1" dirty="0">
                <a:solidFill>
                  <a:srgbClr val="772C80"/>
                </a:solidFill>
              </a:rPr>
              <a:t>palvelun käytön aikana</a:t>
            </a:r>
          </a:p>
          <a:p>
            <a:pPr lvl="1">
              <a:lnSpc>
                <a:spcPct val="100000"/>
              </a:lnSpc>
              <a:spcBef>
                <a:spcPts val="0"/>
              </a:spcBef>
              <a:spcAft>
                <a:spcPts val="300"/>
              </a:spcAft>
            </a:pPr>
            <a:r>
              <a:rPr lang="fi-FI" b="1" dirty="0">
                <a:solidFill>
                  <a:srgbClr val="772C80"/>
                </a:solidFill>
              </a:rPr>
              <a:t>palvelun käytön jälkeen</a:t>
            </a:r>
          </a:p>
          <a:p>
            <a:pPr>
              <a:lnSpc>
                <a:spcPct val="100000"/>
              </a:lnSpc>
              <a:spcBef>
                <a:spcPts val="0"/>
              </a:spcBef>
              <a:spcAft>
                <a:spcPts val="300"/>
              </a:spcAft>
            </a:pPr>
            <a:r>
              <a:rPr lang="fi-FI" dirty="0"/>
              <a:t>Ottaa huomioon jokaisen suoritettavan asian</a:t>
            </a:r>
          </a:p>
          <a:p>
            <a:pPr>
              <a:lnSpc>
                <a:spcPct val="100000"/>
              </a:lnSpc>
              <a:spcBef>
                <a:spcPts val="0"/>
              </a:spcBef>
              <a:spcAft>
                <a:spcPts val="300"/>
              </a:spcAft>
            </a:pPr>
            <a:r>
              <a:rPr lang="fi-FI" dirty="0"/>
              <a:t>Visualisoi asiakkaan matkan</a:t>
            </a:r>
          </a:p>
          <a:p>
            <a:pPr>
              <a:lnSpc>
                <a:spcPct val="100000"/>
              </a:lnSpc>
              <a:spcBef>
                <a:spcPts val="0"/>
              </a:spcBef>
              <a:spcAft>
                <a:spcPts val="300"/>
              </a:spcAft>
            </a:pPr>
            <a:r>
              <a:rPr lang="fi-FI" dirty="0"/>
              <a:t>Auttaa havainnollistamaan suoritettavien </a:t>
            </a:r>
            <a:br>
              <a:rPr lang="fi-FI" dirty="0"/>
            </a:br>
            <a:r>
              <a:rPr lang="fi-FI" dirty="0"/>
              <a:t>tehtävien määrän ja niiden haasteet</a:t>
            </a:r>
          </a:p>
          <a:p>
            <a:pPr>
              <a:lnSpc>
                <a:spcPct val="100000"/>
              </a:lnSpc>
              <a:spcBef>
                <a:spcPts val="0"/>
              </a:spcBef>
              <a:spcAft>
                <a:spcPts val="300"/>
              </a:spcAft>
            </a:pPr>
            <a:r>
              <a:rPr lang="fi-FI" dirty="0"/>
              <a:t>Huomioi tunnetilan jokaisessa vaiheessa</a:t>
            </a:r>
          </a:p>
          <a:p>
            <a:pPr>
              <a:lnSpc>
                <a:spcPct val="100000"/>
              </a:lnSpc>
              <a:spcBef>
                <a:spcPts val="0"/>
              </a:spcBef>
              <a:spcAft>
                <a:spcPts val="300"/>
              </a:spcAft>
            </a:pPr>
            <a:r>
              <a:rPr lang="fi-FI" dirty="0"/>
              <a:t>Selventää odotuksia</a:t>
            </a:r>
          </a:p>
          <a:p>
            <a:pPr>
              <a:lnSpc>
                <a:spcPct val="100000"/>
              </a:lnSpc>
              <a:spcBef>
                <a:spcPts val="0"/>
              </a:spcBef>
              <a:spcAft>
                <a:spcPts val="300"/>
              </a:spcAft>
            </a:pPr>
            <a:r>
              <a:rPr lang="fi-FI" dirty="0"/>
              <a:t>Toimii pohjana asiakaskokemuksen strategialle</a:t>
            </a:r>
          </a:p>
          <a:p>
            <a:pPr>
              <a:lnSpc>
                <a:spcPct val="100000"/>
              </a:lnSpc>
              <a:spcBef>
                <a:spcPts val="0"/>
              </a:spcBef>
              <a:spcAft>
                <a:spcPts val="300"/>
              </a:spcAft>
            </a:pPr>
            <a:endParaRPr lang="fi-FI" dirty="0"/>
          </a:p>
        </p:txBody>
      </p:sp>
      <p:sp>
        <p:nvSpPr>
          <p:cNvPr id="4" name="Dian numeron paikkamerkki 3">
            <a:extLst>
              <a:ext uri="{FF2B5EF4-FFF2-40B4-BE49-F238E27FC236}">
                <a16:creationId xmlns:a16="http://schemas.microsoft.com/office/drawing/2014/main" id="{15214311-8F5D-E0C1-B3F9-5E7891488179}"/>
              </a:ext>
            </a:extLst>
          </p:cNvPr>
          <p:cNvSpPr>
            <a:spLocks noGrp="1"/>
          </p:cNvSpPr>
          <p:nvPr>
            <p:ph type="sldNum" sz="quarter" idx="22"/>
          </p:nvPr>
        </p:nvSpPr>
        <p:spPr/>
        <p:txBody>
          <a:bodyPr/>
          <a:lstStyle/>
          <a:p>
            <a:fld id="{0C24FD4D-A948-0B40-A384-644115F50DF6}" type="slidenum">
              <a:rPr lang="en-FI" smtClean="0"/>
              <a:pPr/>
              <a:t>7</a:t>
            </a:fld>
            <a:endParaRPr lang="en-FI"/>
          </a:p>
        </p:txBody>
      </p:sp>
      <p:pic>
        <p:nvPicPr>
          <p:cNvPr id="6" name="Kuva 5" descr="Kuva, joka sisältää kohteen lelu&#10;&#10;Kuvaus luotu automaattisesti">
            <a:extLst>
              <a:ext uri="{FF2B5EF4-FFF2-40B4-BE49-F238E27FC236}">
                <a16:creationId xmlns:a16="http://schemas.microsoft.com/office/drawing/2014/main" id="{07C477FB-9BB9-2832-7AC0-2A3964E856F0}"/>
              </a:ext>
            </a:extLst>
          </p:cNvPr>
          <p:cNvPicPr>
            <a:picLocks noChangeAspect="1"/>
          </p:cNvPicPr>
          <p:nvPr/>
        </p:nvPicPr>
        <p:blipFill>
          <a:blip r:embed="rId2"/>
          <a:stretch>
            <a:fillRect/>
          </a:stretch>
        </p:blipFill>
        <p:spPr>
          <a:xfrm>
            <a:off x="6774065" y="1640553"/>
            <a:ext cx="5661090" cy="4028729"/>
          </a:xfrm>
          <a:prstGeom prst="rect">
            <a:avLst/>
          </a:prstGeom>
        </p:spPr>
      </p:pic>
    </p:spTree>
    <p:extLst>
      <p:ext uri="{BB962C8B-B14F-4D97-AF65-F5344CB8AC3E}">
        <p14:creationId xmlns:p14="http://schemas.microsoft.com/office/powerpoint/2010/main" val="1678301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a:extLst>
              <a:ext uri="{FF2B5EF4-FFF2-40B4-BE49-F238E27FC236}">
                <a16:creationId xmlns:a16="http://schemas.microsoft.com/office/drawing/2014/main" id="{A23F80EE-753A-7CF7-1EF1-BF9E95CF902F}"/>
              </a:ext>
            </a:extLst>
          </p:cNvPr>
          <p:cNvSpPr>
            <a:spLocks noGrp="1"/>
          </p:cNvSpPr>
          <p:nvPr>
            <p:ph type="sldNum" sz="quarter" idx="12"/>
          </p:nvPr>
        </p:nvSpPr>
        <p:spPr/>
        <p:txBody>
          <a:bodyPr/>
          <a:lstStyle/>
          <a:p>
            <a:fld id="{0C24FD4D-A948-0B40-A384-644115F50DF6}" type="slidenum">
              <a:rPr lang="en-FI" smtClean="0"/>
              <a:pPr/>
              <a:t>8</a:t>
            </a:fld>
            <a:endParaRPr lang="en-FI"/>
          </a:p>
        </p:txBody>
      </p:sp>
      <p:pic>
        <p:nvPicPr>
          <p:cNvPr id="4" name="Kuva 3" descr="Kuva, joka sisältää kohteen näyttökuva&#10;&#10;Kuvaus luotu automaattisesti">
            <a:extLst>
              <a:ext uri="{FF2B5EF4-FFF2-40B4-BE49-F238E27FC236}">
                <a16:creationId xmlns:a16="http://schemas.microsoft.com/office/drawing/2014/main" id="{DD2F7B53-5D30-3497-61CB-DC6F35C55C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100" y="1"/>
            <a:ext cx="10603833" cy="5964656"/>
          </a:xfrm>
          <a:prstGeom prst="rect">
            <a:avLst/>
          </a:prstGeom>
        </p:spPr>
      </p:pic>
    </p:spTree>
    <p:extLst>
      <p:ext uri="{BB962C8B-B14F-4D97-AF65-F5344CB8AC3E}">
        <p14:creationId xmlns:p14="http://schemas.microsoft.com/office/powerpoint/2010/main" val="3016981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66AF1E-0D36-FA41-EC0C-7C9C83611661}"/>
              </a:ext>
            </a:extLst>
          </p:cNvPr>
          <p:cNvSpPr>
            <a:spLocks noGrp="1"/>
          </p:cNvSpPr>
          <p:nvPr>
            <p:ph type="title"/>
          </p:nvPr>
        </p:nvSpPr>
        <p:spPr/>
        <p:txBody>
          <a:bodyPr/>
          <a:lstStyle/>
          <a:p>
            <a:r>
              <a:rPr lang="fi-FI" sz="3200" b="1" i="0" dirty="0">
                <a:cs typeface="Calibri"/>
              </a:rPr>
              <a:t>Miten asiakaspersoona nivoutuu asiakaspolkuun</a:t>
            </a:r>
            <a:endParaRPr lang="fi-FI" dirty="0"/>
          </a:p>
        </p:txBody>
      </p:sp>
      <p:sp>
        <p:nvSpPr>
          <p:cNvPr id="3" name="Tekstin paikkamerkki 2">
            <a:extLst>
              <a:ext uri="{FF2B5EF4-FFF2-40B4-BE49-F238E27FC236}">
                <a16:creationId xmlns:a16="http://schemas.microsoft.com/office/drawing/2014/main" id="{52CF4A0B-7B9B-6ACD-729E-D50C62C2A7B9}"/>
              </a:ext>
            </a:extLst>
          </p:cNvPr>
          <p:cNvSpPr>
            <a:spLocks noGrp="1"/>
          </p:cNvSpPr>
          <p:nvPr>
            <p:ph type="body" sz="quarter" idx="19"/>
          </p:nvPr>
        </p:nvSpPr>
        <p:spPr/>
        <p:txBody>
          <a:bodyPr/>
          <a:lstStyle/>
          <a:p>
            <a:r>
              <a:rPr lang="fi-FI" dirty="0"/>
              <a:t>Esimerkkiasiakas Jenni</a:t>
            </a:r>
          </a:p>
          <a:p>
            <a:pPr lvl="1"/>
            <a:r>
              <a:rPr lang="fi-FI" dirty="0"/>
              <a:t>Antamalla asiakaspersoonallesi nimen ja lisää syvyyttä, kuten miettimällä mitä persoona tekee työkseen, keitä hänen perheeseensä kuuluu ja mitä hän harrastaa, auttaa sinua tutustumaan asiakkaaseesi entistäkin paremmin </a:t>
            </a:r>
          </a:p>
          <a:p>
            <a:pPr lvl="1"/>
            <a:r>
              <a:rPr lang="fi-FI" dirty="0"/>
              <a:t>Tekemällä asiakaspersoonan pystyt paremmin ymmärtämään asiakkaan motivaatioita sekä haasteita ja ymmärtämään, millaisena he näkevät itsensä. Hyödyntämällä empatian keinoja lisäät asiakaslähtöisyyttä palveluissasi.  </a:t>
            </a:r>
          </a:p>
          <a:p>
            <a:pPr lvl="1"/>
            <a:r>
              <a:rPr lang="fi-FI" dirty="0"/>
              <a:t>Asiakaspersoonia voi ja on hyvä tehdä monia</a:t>
            </a:r>
          </a:p>
          <a:p>
            <a:r>
              <a:rPr lang="fi-FI" dirty="0"/>
              <a:t>Asiakaspersoonien tekeminen auttaa sinua ymmärtämään</a:t>
            </a:r>
          </a:p>
          <a:p>
            <a:pPr lvl="1"/>
            <a:r>
              <a:rPr lang="fi-FI" dirty="0"/>
              <a:t>kuka on sinun ensisijainen asiakkaasi</a:t>
            </a:r>
          </a:p>
          <a:p>
            <a:pPr lvl="1"/>
            <a:r>
              <a:rPr lang="fi-FI" dirty="0"/>
              <a:t>kuka palveluasi käyttää ja minkälaiset motivaatiot heitä ajaa</a:t>
            </a:r>
          </a:p>
          <a:p>
            <a:r>
              <a:rPr lang="fi-FI" dirty="0"/>
              <a:t>Näin pystyt priorisoimaan ja kohdentamaan paremmin palveluasi</a:t>
            </a:r>
          </a:p>
          <a:p>
            <a:endParaRPr lang="fi-FI" dirty="0"/>
          </a:p>
        </p:txBody>
      </p:sp>
      <p:sp>
        <p:nvSpPr>
          <p:cNvPr id="4" name="Dian numeron paikkamerkki 3">
            <a:extLst>
              <a:ext uri="{FF2B5EF4-FFF2-40B4-BE49-F238E27FC236}">
                <a16:creationId xmlns:a16="http://schemas.microsoft.com/office/drawing/2014/main" id="{D28C1847-6AD3-E34C-18B2-BDB9C3171AD1}"/>
              </a:ext>
            </a:extLst>
          </p:cNvPr>
          <p:cNvSpPr>
            <a:spLocks noGrp="1"/>
          </p:cNvSpPr>
          <p:nvPr>
            <p:ph type="sldNum" sz="quarter" idx="22"/>
          </p:nvPr>
        </p:nvSpPr>
        <p:spPr/>
        <p:txBody>
          <a:bodyPr/>
          <a:lstStyle/>
          <a:p>
            <a:fld id="{0C24FD4D-A948-0B40-A384-644115F50DF6}" type="slidenum">
              <a:rPr lang="en-FI" smtClean="0"/>
              <a:pPr/>
              <a:t>9</a:t>
            </a:fld>
            <a:endParaRPr lang="en-FI"/>
          </a:p>
        </p:txBody>
      </p:sp>
    </p:spTree>
    <p:extLst>
      <p:ext uri="{BB962C8B-B14F-4D97-AF65-F5344CB8AC3E}">
        <p14:creationId xmlns:p14="http://schemas.microsoft.com/office/powerpoint/2010/main" val="1742701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Ryhmä 5">
            <a:extLst>
              <a:ext uri="{FF2B5EF4-FFF2-40B4-BE49-F238E27FC236}">
                <a16:creationId xmlns:a16="http://schemas.microsoft.com/office/drawing/2014/main" id="{512D372A-56FB-BF3C-DDE8-11987F4291FF}"/>
              </a:ext>
            </a:extLst>
          </p:cNvPr>
          <p:cNvGrpSpPr/>
          <p:nvPr/>
        </p:nvGrpSpPr>
        <p:grpSpPr>
          <a:xfrm>
            <a:off x="10392864" y="932723"/>
            <a:ext cx="1809550" cy="4639377"/>
            <a:chOff x="3850105" y="1347536"/>
            <a:chExt cx="1809550" cy="4639377"/>
          </a:xfrm>
        </p:grpSpPr>
        <p:pic>
          <p:nvPicPr>
            <p:cNvPr id="7" name="Kuva 6" descr="Kuva, joka sisältää kohteen teksti, vektorigrafiikka&#10;&#10;Kuvaus luotu automaattisesti">
              <a:extLst>
                <a:ext uri="{FF2B5EF4-FFF2-40B4-BE49-F238E27FC236}">
                  <a16:creationId xmlns:a16="http://schemas.microsoft.com/office/drawing/2014/main" id="{D6A2E481-10CF-FEF5-6C14-BFC3DC3A0FAA}"/>
                </a:ext>
              </a:extLst>
            </p:cNvPr>
            <p:cNvPicPr>
              <a:picLocks noChangeAspect="1"/>
            </p:cNvPicPr>
            <p:nvPr/>
          </p:nvPicPr>
          <p:blipFill rotWithShape="1">
            <a:blip r:embed="rId2"/>
            <a:srcRect l="28801" t="19649" r="54119" b="12702"/>
            <a:stretch/>
          </p:blipFill>
          <p:spPr>
            <a:xfrm>
              <a:off x="3850105" y="1347536"/>
              <a:ext cx="1809550" cy="4639377"/>
            </a:xfrm>
            <a:prstGeom prst="rect">
              <a:avLst/>
            </a:prstGeom>
          </p:spPr>
        </p:pic>
        <p:sp>
          <p:nvSpPr>
            <p:cNvPr id="8" name="Tekstiruutu 7">
              <a:extLst>
                <a:ext uri="{FF2B5EF4-FFF2-40B4-BE49-F238E27FC236}">
                  <a16:creationId xmlns:a16="http://schemas.microsoft.com/office/drawing/2014/main" id="{B64CD6D4-0245-BFE0-2488-3FF41B94BFC1}"/>
                </a:ext>
              </a:extLst>
            </p:cNvPr>
            <p:cNvSpPr txBox="1"/>
            <p:nvPr/>
          </p:nvSpPr>
          <p:spPr>
            <a:xfrm rot="19995420">
              <a:off x="4622932" y="2849944"/>
              <a:ext cx="333425" cy="184666"/>
            </a:xfrm>
            <a:prstGeom prst="rect">
              <a:avLst/>
            </a:prstGeom>
            <a:noFill/>
          </p:spPr>
          <p:txBody>
            <a:bodyPr wrap="none" lIns="0" tIns="0" rIns="0" bIns="0" rtlCol="0">
              <a:spAutoFit/>
            </a:bodyPr>
            <a:lstStyle/>
            <a:p>
              <a:r>
                <a:rPr lang="fi-FI" sz="1200" b="0" i="0" dirty="0">
                  <a:latin typeface="+mn-lt"/>
                </a:rPr>
                <a:t>Jenni</a:t>
              </a:r>
            </a:p>
          </p:txBody>
        </p:sp>
      </p:grpSp>
      <p:sp>
        <p:nvSpPr>
          <p:cNvPr id="2" name="Otsikko 1">
            <a:extLst>
              <a:ext uri="{FF2B5EF4-FFF2-40B4-BE49-F238E27FC236}">
                <a16:creationId xmlns:a16="http://schemas.microsoft.com/office/drawing/2014/main" id="{5444EDE9-1E07-C8F1-5E6E-1143B4AD4D30}"/>
              </a:ext>
            </a:extLst>
          </p:cNvPr>
          <p:cNvSpPr>
            <a:spLocks noGrp="1"/>
          </p:cNvSpPr>
          <p:nvPr>
            <p:ph type="title"/>
          </p:nvPr>
        </p:nvSpPr>
        <p:spPr/>
        <p:txBody>
          <a:bodyPr/>
          <a:lstStyle/>
          <a:p>
            <a:r>
              <a:rPr lang="fi-FI" dirty="0"/>
              <a:t>Tässä on Jenni</a:t>
            </a:r>
          </a:p>
        </p:txBody>
      </p:sp>
      <p:sp>
        <p:nvSpPr>
          <p:cNvPr id="4" name="Dian numeron paikkamerkki 3">
            <a:extLst>
              <a:ext uri="{FF2B5EF4-FFF2-40B4-BE49-F238E27FC236}">
                <a16:creationId xmlns:a16="http://schemas.microsoft.com/office/drawing/2014/main" id="{B3C49BE8-C976-E6A2-4672-FBA3BF62B146}"/>
              </a:ext>
            </a:extLst>
          </p:cNvPr>
          <p:cNvSpPr>
            <a:spLocks noGrp="1"/>
          </p:cNvSpPr>
          <p:nvPr>
            <p:ph type="sldNum" sz="quarter" idx="22"/>
          </p:nvPr>
        </p:nvSpPr>
        <p:spPr/>
        <p:txBody>
          <a:bodyPr/>
          <a:lstStyle/>
          <a:p>
            <a:fld id="{0C24FD4D-A948-0B40-A384-644115F50DF6}" type="slidenum">
              <a:rPr lang="en-FI" smtClean="0"/>
              <a:pPr/>
              <a:t>10</a:t>
            </a:fld>
            <a:endParaRPr lang="en-FI"/>
          </a:p>
        </p:txBody>
      </p:sp>
      <p:graphicFrame>
        <p:nvGraphicFramePr>
          <p:cNvPr id="5" name="Kaaviokuva 4">
            <a:extLst>
              <a:ext uri="{FF2B5EF4-FFF2-40B4-BE49-F238E27FC236}">
                <a16:creationId xmlns:a16="http://schemas.microsoft.com/office/drawing/2014/main" id="{F02BA85C-0379-D4E1-8F87-AE5B1DB32411}"/>
              </a:ext>
            </a:extLst>
          </p:cNvPr>
          <p:cNvGraphicFramePr/>
          <p:nvPr>
            <p:extLst>
              <p:ext uri="{D42A27DB-BD31-4B8C-83A1-F6EECF244321}">
                <p14:modId xmlns:p14="http://schemas.microsoft.com/office/powerpoint/2010/main" val="1989783281"/>
              </p:ext>
            </p:extLst>
          </p:nvPr>
        </p:nvGraphicFramePr>
        <p:xfrm>
          <a:off x="555771" y="1193533"/>
          <a:ext cx="9837093" cy="4937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4389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D531A7-8D86-9A5E-E660-B2A2E378E69C}"/>
              </a:ext>
            </a:extLst>
          </p:cNvPr>
          <p:cNvSpPr>
            <a:spLocks noGrp="1"/>
          </p:cNvSpPr>
          <p:nvPr>
            <p:ph type="title"/>
          </p:nvPr>
        </p:nvSpPr>
        <p:spPr/>
        <p:txBody>
          <a:bodyPr/>
          <a:lstStyle/>
          <a:p>
            <a:r>
              <a:rPr lang="fi-FI" dirty="0"/>
              <a:t>Asiakaspolun esimerkki</a:t>
            </a:r>
          </a:p>
        </p:txBody>
      </p:sp>
      <p:sp>
        <p:nvSpPr>
          <p:cNvPr id="3" name="Tekstin paikkamerkki 2">
            <a:extLst>
              <a:ext uri="{FF2B5EF4-FFF2-40B4-BE49-F238E27FC236}">
                <a16:creationId xmlns:a16="http://schemas.microsoft.com/office/drawing/2014/main" id="{AEB39332-E5CE-315B-EFB8-6A3119575505}"/>
              </a:ext>
            </a:extLst>
          </p:cNvPr>
          <p:cNvSpPr>
            <a:spLocks noGrp="1"/>
          </p:cNvSpPr>
          <p:nvPr>
            <p:ph type="body" sz="quarter" idx="19"/>
          </p:nvPr>
        </p:nvSpPr>
        <p:spPr/>
        <p:txBody>
          <a:bodyPr/>
          <a:lstStyle/>
          <a:p>
            <a:pPr>
              <a:lnSpc>
                <a:spcPct val="100000"/>
              </a:lnSpc>
              <a:spcBef>
                <a:spcPts val="0"/>
              </a:spcBef>
              <a:spcAft>
                <a:spcPts val="600"/>
              </a:spcAft>
            </a:pPr>
            <a:r>
              <a:rPr lang="fi-FI" dirty="0"/>
              <a:t>Seuraavassa esimerkissä on kuvattu Jennin ruokatilaus ravintolasta raskaan työpäivän jälkeen. Tämä on esimerkki yrityksen tuottamasta asiakaspolusta.</a:t>
            </a:r>
          </a:p>
          <a:p>
            <a:pPr>
              <a:lnSpc>
                <a:spcPct val="100000"/>
              </a:lnSpc>
              <a:spcBef>
                <a:spcPts val="0"/>
              </a:spcBef>
              <a:spcAft>
                <a:spcPts val="600"/>
              </a:spcAft>
            </a:pPr>
            <a:r>
              <a:rPr lang="fi-FI" dirty="0"/>
              <a:t> Asiakaspolun kuvaaminen auttaa ymmärtämään asiakkaan matkan ennen palvelua, palvelun käytön aikana sekä palvelun käytön jälkeen. Asiakaspolku havainnollistaa asiakkaan aktiviteetit. Toisin sanoen siinä kuvataan, mitä asiakkaan pitää jokaisessa vaiheessa tehdä, mitä hän niistä toimista ajattelee ja vastaavatko niiden toimien toteuttaminen hänen tavoitteensa saavuttamista. Tämä auttaa yritystä astumaan asiakkaan saappaisiin ja miettimään, voisivatko asiakkaan tehtävät olla helpompia tai voisiko niistä päästä eroon. On myös hyödyllistä kuvata asiakkaan tunnetiloja jokaisessa asiakaspolun vaiheessa ja käyttää niitä apuna palvelukehityksessä.</a:t>
            </a:r>
          </a:p>
          <a:p>
            <a:pPr>
              <a:lnSpc>
                <a:spcPct val="100000"/>
              </a:lnSpc>
              <a:spcBef>
                <a:spcPts val="0"/>
              </a:spcBef>
              <a:spcAft>
                <a:spcPts val="600"/>
              </a:spcAft>
            </a:pPr>
            <a:r>
              <a:rPr lang="fi-FI" dirty="0" err="1"/>
              <a:t>Huom</a:t>
            </a:r>
            <a:r>
              <a:rPr lang="fi-FI" dirty="0"/>
              <a:t>! Jokaisella asiakaspersoonalla on oma asiakaspolku</a:t>
            </a:r>
          </a:p>
          <a:p>
            <a:pPr>
              <a:lnSpc>
                <a:spcPct val="100000"/>
              </a:lnSpc>
              <a:spcBef>
                <a:spcPts val="0"/>
              </a:spcBef>
              <a:spcAft>
                <a:spcPts val="600"/>
              </a:spcAft>
            </a:pPr>
            <a:endParaRPr lang="fi-FI" dirty="0"/>
          </a:p>
        </p:txBody>
      </p:sp>
      <p:sp>
        <p:nvSpPr>
          <p:cNvPr id="4" name="Dian numeron paikkamerkki 3">
            <a:extLst>
              <a:ext uri="{FF2B5EF4-FFF2-40B4-BE49-F238E27FC236}">
                <a16:creationId xmlns:a16="http://schemas.microsoft.com/office/drawing/2014/main" id="{29459DDB-BE1F-F631-A68E-34D488C9D565}"/>
              </a:ext>
            </a:extLst>
          </p:cNvPr>
          <p:cNvSpPr>
            <a:spLocks noGrp="1"/>
          </p:cNvSpPr>
          <p:nvPr>
            <p:ph type="sldNum" sz="quarter" idx="22"/>
          </p:nvPr>
        </p:nvSpPr>
        <p:spPr/>
        <p:txBody>
          <a:bodyPr/>
          <a:lstStyle/>
          <a:p>
            <a:fld id="{0C24FD4D-A948-0B40-A384-644115F50DF6}" type="slidenum">
              <a:rPr lang="en-FI" smtClean="0"/>
              <a:pPr/>
              <a:t>11</a:t>
            </a:fld>
            <a:endParaRPr lang="en-FI"/>
          </a:p>
        </p:txBody>
      </p:sp>
    </p:spTree>
    <p:extLst>
      <p:ext uri="{BB962C8B-B14F-4D97-AF65-F5344CB8AC3E}">
        <p14:creationId xmlns:p14="http://schemas.microsoft.com/office/powerpoint/2010/main" val="2703167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ulukko 4">
            <a:extLst>
              <a:ext uri="{FF2B5EF4-FFF2-40B4-BE49-F238E27FC236}">
                <a16:creationId xmlns:a16="http://schemas.microsoft.com/office/drawing/2014/main" id="{FA717DA9-C402-6438-D912-C3EDCC087490}"/>
              </a:ext>
            </a:extLst>
          </p:cNvPr>
          <p:cNvGraphicFramePr>
            <a:graphicFrameLocks noGrp="1"/>
          </p:cNvGraphicFramePr>
          <p:nvPr>
            <p:extLst>
              <p:ext uri="{D42A27DB-BD31-4B8C-83A1-F6EECF244321}">
                <p14:modId xmlns:p14="http://schemas.microsoft.com/office/powerpoint/2010/main" val="3820349234"/>
              </p:ext>
            </p:extLst>
          </p:nvPr>
        </p:nvGraphicFramePr>
        <p:xfrm>
          <a:off x="263611" y="1246887"/>
          <a:ext cx="11640065" cy="4630939"/>
        </p:xfrm>
        <a:graphic>
          <a:graphicData uri="http://schemas.openxmlformats.org/drawingml/2006/table">
            <a:tbl>
              <a:tblPr firstRow="1" bandRow="1">
                <a:tableStyleId>{00A15C55-8517-42AA-B614-E9B94910E393}</a:tableStyleId>
              </a:tblPr>
              <a:tblGrid>
                <a:gridCol w="1966760">
                  <a:extLst>
                    <a:ext uri="{9D8B030D-6E8A-4147-A177-3AD203B41FA5}">
                      <a16:colId xmlns:a16="http://schemas.microsoft.com/office/drawing/2014/main" val="1087343477"/>
                    </a:ext>
                  </a:extLst>
                </a:gridCol>
                <a:gridCol w="2302727">
                  <a:extLst>
                    <a:ext uri="{9D8B030D-6E8A-4147-A177-3AD203B41FA5}">
                      <a16:colId xmlns:a16="http://schemas.microsoft.com/office/drawing/2014/main" val="3010573235"/>
                    </a:ext>
                  </a:extLst>
                </a:gridCol>
                <a:gridCol w="2714552">
                  <a:extLst>
                    <a:ext uri="{9D8B030D-6E8A-4147-A177-3AD203B41FA5}">
                      <a16:colId xmlns:a16="http://schemas.microsoft.com/office/drawing/2014/main" val="2690074920"/>
                    </a:ext>
                  </a:extLst>
                </a:gridCol>
                <a:gridCol w="2328013">
                  <a:extLst>
                    <a:ext uri="{9D8B030D-6E8A-4147-A177-3AD203B41FA5}">
                      <a16:colId xmlns:a16="http://schemas.microsoft.com/office/drawing/2014/main" val="1501656005"/>
                    </a:ext>
                  </a:extLst>
                </a:gridCol>
                <a:gridCol w="2328013">
                  <a:extLst>
                    <a:ext uri="{9D8B030D-6E8A-4147-A177-3AD203B41FA5}">
                      <a16:colId xmlns:a16="http://schemas.microsoft.com/office/drawing/2014/main" val="176645318"/>
                    </a:ext>
                  </a:extLst>
                </a:gridCol>
              </a:tblGrid>
              <a:tr h="383042">
                <a:tc>
                  <a:txBody>
                    <a:bodyPr/>
                    <a:lstStyle/>
                    <a:p>
                      <a:endParaRPr lang="fi-FI" dirty="0"/>
                    </a:p>
                  </a:txBody>
                  <a:tcPr/>
                </a:tc>
                <a:tc>
                  <a:txBody>
                    <a:bodyPr/>
                    <a:lstStyle/>
                    <a:p>
                      <a:r>
                        <a:rPr lang="fi-FI" sz="2000" dirty="0"/>
                        <a:t>Ennen</a:t>
                      </a:r>
                    </a:p>
                  </a:txBody>
                  <a:tcPr/>
                </a:tc>
                <a:tc>
                  <a:txBody>
                    <a:bodyPr/>
                    <a:lstStyle/>
                    <a:p>
                      <a:r>
                        <a:rPr lang="fi-FI" sz="2000" dirty="0"/>
                        <a:t>Aikana</a:t>
                      </a:r>
                    </a:p>
                  </a:txBody>
                  <a:tcPr/>
                </a:tc>
                <a:tc>
                  <a:txBody>
                    <a:bodyPr/>
                    <a:lstStyle/>
                    <a:p>
                      <a:r>
                        <a:rPr lang="fi-FI" sz="2000" dirty="0"/>
                        <a:t>Aikana </a:t>
                      </a:r>
                    </a:p>
                  </a:txBody>
                  <a:tcPr/>
                </a:tc>
                <a:tc>
                  <a:txBody>
                    <a:bodyPr/>
                    <a:lstStyle/>
                    <a:p>
                      <a:r>
                        <a:rPr lang="fi-FI" sz="2000" dirty="0"/>
                        <a:t>Jälkeen</a:t>
                      </a:r>
                    </a:p>
                  </a:txBody>
                  <a:tcPr/>
                </a:tc>
                <a:extLst>
                  <a:ext uri="{0D108BD9-81ED-4DB2-BD59-A6C34878D82A}">
                    <a16:rowId xmlns:a16="http://schemas.microsoft.com/office/drawing/2014/main" val="2454700534"/>
                  </a:ext>
                </a:extLst>
              </a:tr>
              <a:tr h="893765">
                <a:tc>
                  <a:txBody>
                    <a:bodyPr/>
                    <a:lstStyle/>
                    <a:p>
                      <a:r>
                        <a:rPr lang="fi-FI" sz="1800" dirty="0"/>
                        <a:t>Asiakkaan aktiviteetit</a:t>
                      </a:r>
                    </a:p>
                  </a:txBody>
                  <a:tcPr/>
                </a:tc>
                <a:tc>
                  <a:txBody>
                    <a:bodyPr/>
                    <a:lstStyle/>
                    <a:p>
                      <a:pPr marL="173038" indent="-173038">
                        <a:buFont typeface="Arial" panose="020B0604020202020204" pitchFamily="34" charset="0"/>
                        <a:buChar char="•"/>
                      </a:pPr>
                      <a:r>
                        <a:rPr lang="fi-FI" sz="1400" dirty="0"/>
                        <a:t>Ei jaksaisi tehdä ruokaa</a:t>
                      </a:r>
                    </a:p>
                    <a:p>
                      <a:pPr marL="173038" indent="-173038">
                        <a:buFont typeface="Arial" panose="020B0604020202020204" pitchFamily="34" charset="0"/>
                        <a:buChar char="•"/>
                      </a:pPr>
                      <a:r>
                        <a:rPr lang="fi-FI" sz="1400" dirty="0"/>
                        <a:t>Googlaa ravintoloita</a:t>
                      </a:r>
                    </a:p>
                  </a:txBody>
                  <a:tcPr/>
                </a:tc>
                <a:tc>
                  <a:txBody>
                    <a:bodyPr/>
                    <a:lstStyle/>
                    <a:p>
                      <a:pPr marL="173038" indent="-173038">
                        <a:buFont typeface="Arial" panose="020B0604020202020204" pitchFamily="34" charset="0"/>
                        <a:buChar char="•"/>
                      </a:pPr>
                      <a:r>
                        <a:rPr lang="fi-FI" sz="1400" dirty="0"/>
                        <a:t>Soittaa ravintolaan, linja varattu</a:t>
                      </a:r>
                    </a:p>
                    <a:p>
                      <a:pPr marL="173038" indent="-173038">
                        <a:buFont typeface="Arial" panose="020B0604020202020204" pitchFamily="34" charset="0"/>
                        <a:buChar char="•"/>
                      </a:pPr>
                      <a:r>
                        <a:rPr lang="fi-FI" sz="1400" dirty="0"/>
                        <a:t>Odottaa ja soittaa uudestaan</a:t>
                      </a:r>
                    </a:p>
                  </a:txBody>
                  <a:tcPr/>
                </a:tc>
                <a:tc>
                  <a:txBody>
                    <a:bodyPr/>
                    <a:lstStyle/>
                    <a:p>
                      <a:pPr marL="173038" indent="-173038">
                        <a:buFont typeface="Arial" panose="020B0604020202020204" pitchFamily="34" charset="0"/>
                        <a:buChar char="•"/>
                      </a:pPr>
                      <a:r>
                        <a:rPr lang="fi-FI" sz="1400" dirty="0"/>
                        <a:t>Noutaa ruoat</a:t>
                      </a:r>
                    </a:p>
                    <a:p>
                      <a:pPr marL="173038" indent="-173038">
                        <a:buFont typeface="Arial" panose="020B0604020202020204" pitchFamily="34" charset="0"/>
                        <a:buChar char="•"/>
                      </a:pPr>
                      <a:r>
                        <a:rPr lang="fi-FI" sz="1400" dirty="0"/>
                        <a:t>Ei kuljetuspalvelua</a:t>
                      </a:r>
                    </a:p>
                  </a:txBody>
                  <a:tcPr/>
                </a:tc>
                <a:tc>
                  <a:txBody>
                    <a:bodyPr/>
                    <a:lstStyle/>
                    <a:p>
                      <a:pPr marL="173038" indent="-173038">
                        <a:buFont typeface="Arial" panose="020B0604020202020204" pitchFamily="34" charset="0"/>
                        <a:buChar char="•"/>
                      </a:pPr>
                      <a:r>
                        <a:rPr lang="fi-FI" sz="1400" dirty="0"/>
                        <a:t>Ruokailu perheen kanssa</a:t>
                      </a:r>
                    </a:p>
                  </a:txBody>
                  <a:tcPr/>
                </a:tc>
                <a:extLst>
                  <a:ext uri="{0D108BD9-81ED-4DB2-BD59-A6C34878D82A}">
                    <a16:rowId xmlns:a16="http://schemas.microsoft.com/office/drawing/2014/main" val="65960146"/>
                  </a:ext>
                </a:extLst>
              </a:tr>
              <a:tr h="689476">
                <a:tc>
                  <a:txBody>
                    <a:bodyPr/>
                    <a:lstStyle/>
                    <a:p>
                      <a:r>
                        <a:rPr lang="fi-FI" sz="1800" dirty="0"/>
                        <a:t>Tavoite</a:t>
                      </a:r>
                    </a:p>
                  </a:txBody>
                  <a:tcPr/>
                </a:tc>
                <a:tc>
                  <a:txBody>
                    <a:bodyPr/>
                    <a:lstStyle/>
                    <a:p>
                      <a:pPr marL="173038" indent="-173038">
                        <a:buFont typeface="Arial" panose="020B0604020202020204" pitchFamily="34" charset="0"/>
                        <a:buChar char="•"/>
                      </a:pPr>
                      <a:r>
                        <a:rPr lang="fi-FI" sz="1400" dirty="0"/>
                        <a:t>Saada ruokaa nopeasti minimivaivalla</a:t>
                      </a:r>
                    </a:p>
                  </a:txBody>
                  <a:tcPr/>
                </a:tc>
                <a:tc>
                  <a:txBody>
                    <a:bodyPr/>
                    <a:lstStyle/>
                    <a:p>
                      <a:pPr marL="173038" indent="-173038">
                        <a:buFont typeface="Arial" panose="020B0604020202020204" pitchFamily="34" charset="0"/>
                        <a:buChar char="•"/>
                      </a:pPr>
                      <a:r>
                        <a:rPr lang="fi-FI" sz="1400" dirty="0"/>
                        <a:t>Tilata ruoka sekä kuljetus</a:t>
                      </a:r>
                    </a:p>
                  </a:txBody>
                  <a:tcPr/>
                </a:tc>
                <a:tc>
                  <a:txBody>
                    <a:bodyPr/>
                    <a:lstStyle/>
                    <a:p>
                      <a:pPr marL="173038" indent="-173038">
                        <a:buFont typeface="Arial" panose="020B0604020202020204" pitchFamily="34" charset="0"/>
                        <a:buChar char="•"/>
                      </a:pPr>
                      <a:r>
                        <a:rPr lang="fi-FI" sz="1400" dirty="0"/>
                        <a:t>Saada ruoat kotiin nopeasti lämpimänä</a:t>
                      </a:r>
                    </a:p>
                  </a:txBody>
                  <a:tcPr/>
                </a:tc>
                <a:tc>
                  <a:txBody>
                    <a:bodyPr/>
                    <a:lstStyle/>
                    <a:p>
                      <a:pPr marL="173038" indent="-173038">
                        <a:buFont typeface="Arial" panose="020B0604020202020204" pitchFamily="34" charset="0"/>
                        <a:buChar char="•"/>
                      </a:pPr>
                      <a:r>
                        <a:rPr lang="fi-FI" sz="1400" dirty="0"/>
                        <a:t>Perheenjäsenet pitävät ruoasta</a:t>
                      </a:r>
                    </a:p>
                    <a:p>
                      <a:pPr marL="173038" indent="-173038">
                        <a:buFont typeface="Arial" panose="020B0604020202020204" pitchFamily="34" charset="0"/>
                        <a:buChar char="•"/>
                      </a:pPr>
                      <a:r>
                        <a:rPr lang="fi-FI" sz="1400" dirty="0"/>
                        <a:t>Vaivannäkö kannatti</a:t>
                      </a:r>
                    </a:p>
                  </a:txBody>
                  <a:tcPr/>
                </a:tc>
                <a:extLst>
                  <a:ext uri="{0D108BD9-81ED-4DB2-BD59-A6C34878D82A}">
                    <a16:rowId xmlns:a16="http://schemas.microsoft.com/office/drawing/2014/main" val="1821539975"/>
                  </a:ext>
                </a:extLst>
              </a:tr>
              <a:tr h="893765">
                <a:tc>
                  <a:txBody>
                    <a:bodyPr/>
                    <a:lstStyle/>
                    <a:p>
                      <a:r>
                        <a:rPr lang="fi-FI" sz="1800" dirty="0"/>
                        <a:t>Yhtymä-kohdat</a:t>
                      </a:r>
                    </a:p>
                  </a:txBody>
                  <a:tcPr/>
                </a:tc>
                <a:tc>
                  <a:txBody>
                    <a:bodyPr/>
                    <a:lstStyle/>
                    <a:p>
                      <a:pPr marL="173038" indent="-173038">
                        <a:buFont typeface="Arial" panose="020B0604020202020204" pitchFamily="34" charset="0"/>
                        <a:buChar char="•"/>
                      </a:pPr>
                      <a:r>
                        <a:rPr lang="fi-FI" sz="1400" dirty="0"/>
                        <a:t>Ravintolan verkkosivut</a:t>
                      </a:r>
                    </a:p>
                    <a:p>
                      <a:pPr marL="173038" indent="-173038">
                        <a:buFont typeface="Arial" panose="020B0604020202020204" pitchFamily="34" charset="0"/>
                        <a:buChar char="•"/>
                      </a:pPr>
                      <a:r>
                        <a:rPr lang="fi-FI" sz="1400" dirty="0"/>
                        <a:t>Tuttujen suositukset</a:t>
                      </a:r>
                    </a:p>
                  </a:txBody>
                  <a:tcPr/>
                </a:tc>
                <a:tc>
                  <a:txBody>
                    <a:bodyPr/>
                    <a:lstStyle/>
                    <a:p>
                      <a:pPr marL="173038" indent="-173038">
                        <a:buFont typeface="Arial" panose="020B0604020202020204" pitchFamily="34" charset="0"/>
                        <a:buChar char="•"/>
                      </a:pPr>
                      <a:r>
                        <a:rPr lang="fi-FI" sz="1400" dirty="0"/>
                        <a:t>Puhelinsoitto</a:t>
                      </a:r>
                    </a:p>
                    <a:p>
                      <a:pPr marL="173038" indent="-173038">
                        <a:buFont typeface="Arial" panose="020B0604020202020204" pitchFamily="34" charset="0"/>
                        <a:buChar char="•"/>
                      </a:pPr>
                      <a:r>
                        <a:rPr lang="fi-FI" sz="1400" dirty="0"/>
                        <a:t>Ravintolan verkkosivut</a:t>
                      </a:r>
                    </a:p>
                  </a:txBody>
                  <a:tcPr/>
                </a:tc>
                <a:tc>
                  <a:txBody>
                    <a:bodyPr/>
                    <a:lstStyle/>
                    <a:p>
                      <a:pPr marL="173038" indent="-173038">
                        <a:buFont typeface="Arial" panose="020B0604020202020204" pitchFamily="34" charset="0"/>
                        <a:buChar char="•"/>
                      </a:pPr>
                      <a:r>
                        <a:rPr lang="fi-FI" sz="1400" dirty="0"/>
                        <a:t>Kohtaaminen ravintolassa -&gt; tapaaminen ja maksu</a:t>
                      </a:r>
                    </a:p>
                  </a:txBody>
                  <a:tcPr/>
                </a:tc>
                <a:tc>
                  <a:txBody>
                    <a:bodyPr/>
                    <a:lstStyle/>
                    <a:p>
                      <a:pPr marL="173038" indent="-173038">
                        <a:buFont typeface="Arial" panose="020B0604020202020204" pitchFamily="34" charset="0"/>
                        <a:buChar char="•"/>
                      </a:pPr>
                      <a:r>
                        <a:rPr lang="fi-FI" sz="1400" dirty="0"/>
                        <a:t>Suosittelee ravintolan ruokaa</a:t>
                      </a:r>
                    </a:p>
                    <a:p>
                      <a:pPr marL="173038" indent="-173038">
                        <a:buFont typeface="Arial" panose="020B0604020202020204" pitchFamily="34" charset="0"/>
                        <a:buChar char="•"/>
                      </a:pPr>
                      <a:r>
                        <a:rPr lang="fi-FI" sz="1400" dirty="0"/>
                        <a:t>Valittaa kuljetuksen puutteesta</a:t>
                      </a:r>
                    </a:p>
                  </a:txBody>
                  <a:tcPr/>
                </a:tc>
                <a:extLst>
                  <a:ext uri="{0D108BD9-81ED-4DB2-BD59-A6C34878D82A}">
                    <a16:rowId xmlns:a16="http://schemas.microsoft.com/office/drawing/2014/main" val="4234651473"/>
                  </a:ext>
                </a:extLst>
              </a:tr>
              <a:tr h="658694">
                <a:tc>
                  <a:txBody>
                    <a:bodyPr/>
                    <a:lstStyle/>
                    <a:p>
                      <a:r>
                        <a:rPr lang="fi-FI" sz="1800" dirty="0"/>
                        <a:t>Sidosryhmät</a:t>
                      </a:r>
                    </a:p>
                  </a:txBody>
                  <a:tcPr/>
                </a:tc>
                <a:tc>
                  <a:txBody>
                    <a:bodyPr/>
                    <a:lstStyle/>
                    <a:p>
                      <a:pPr marL="173038" indent="-173038">
                        <a:buFont typeface="Arial" panose="020B0604020202020204" pitchFamily="34" charset="0"/>
                        <a:buChar char="•"/>
                      </a:pPr>
                      <a:r>
                        <a:rPr lang="fi-FI" sz="1400" dirty="0"/>
                        <a:t>Perhe</a:t>
                      </a:r>
                    </a:p>
                    <a:p>
                      <a:pPr marL="173038" indent="-173038">
                        <a:buFont typeface="Arial" panose="020B0604020202020204" pitchFamily="34" charset="0"/>
                        <a:buChar char="•"/>
                      </a:pPr>
                      <a:r>
                        <a:rPr lang="fi-FI" sz="1400" dirty="0"/>
                        <a:t>Ravintola</a:t>
                      </a:r>
                    </a:p>
                  </a:txBody>
                  <a:tcPr/>
                </a:tc>
                <a:tc>
                  <a:txBody>
                    <a:bodyPr/>
                    <a:lstStyle/>
                    <a:p>
                      <a:pPr marL="173038" indent="-173038">
                        <a:buFont typeface="Arial" panose="020B0604020202020204" pitchFamily="34" charset="0"/>
                        <a:buChar char="•"/>
                      </a:pPr>
                      <a:r>
                        <a:rPr lang="fi-FI" sz="1400" dirty="0"/>
                        <a:t>Perhe</a:t>
                      </a:r>
                    </a:p>
                    <a:p>
                      <a:pPr marL="173038" indent="-173038">
                        <a:buFont typeface="Arial" panose="020B0604020202020204" pitchFamily="34" charset="0"/>
                        <a:buChar char="•"/>
                      </a:pPr>
                      <a:r>
                        <a:rPr lang="fi-FI" sz="1400" dirty="0"/>
                        <a:t>Ravintolan työntekijä(t)</a:t>
                      </a:r>
                    </a:p>
                  </a:txBody>
                  <a:tcPr/>
                </a:tc>
                <a:tc>
                  <a:txBody>
                    <a:bodyPr/>
                    <a:lstStyle/>
                    <a:p>
                      <a:pPr marL="173038" indent="-173038">
                        <a:buFont typeface="Arial" panose="020B0604020202020204" pitchFamily="34" charset="0"/>
                        <a:buChar char="•"/>
                      </a:pPr>
                      <a:r>
                        <a:rPr lang="fi-FI" sz="1400" dirty="0"/>
                        <a:t>Ravintolan työntekijä(t)</a:t>
                      </a:r>
                    </a:p>
                  </a:txBody>
                  <a:tcPr/>
                </a:tc>
                <a:tc>
                  <a:txBody>
                    <a:bodyPr/>
                    <a:lstStyle/>
                    <a:p>
                      <a:pPr marL="173038" indent="-173038">
                        <a:buFont typeface="Arial" panose="020B0604020202020204" pitchFamily="34" charset="0"/>
                        <a:buChar char="•"/>
                      </a:pPr>
                      <a:r>
                        <a:rPr lang="fi-FI" sz="1400" dirty="0"/>
                        <a:t>Perhe</a:t>
                      </a:r>
                    </a:p>
                  </a:txBody>
                  <a:tcPr/>
                </a:tc>
                <a:extLst>
                  <a:ext uri="{0D108BD9-81ED-4DB2-BD59-A6C34878D82A}">
                    <a16:rowId xmlns:a16="http://schemas.microsoft.com/office/drawing/2014/main" val="3861031827"/>
                  </a:ext>
                </a:extLst>
              </a:tr>
              <a:tr h="893765">
                <a:tc>
                  <a:txBody>
                    <a:bodyPr/>
                    <a:lstStyle/>
                    <a:p>
                      <a:r>
                        <a:rPr lang="fi-FI" sz="1800" dirty="0"/>
                        <a:t>Tunne</a:t>
                      </a:r>
                    </a:p>
                  </a:txBody>
                  <a:tcPr/>
                </a:tc>
                <a:tc>
                  <a:txBody>
                    <a:bodyPr/>
                    <a:lstStyle/>
                    <a:p>
                      <a:pPr marL="173038" indent="-173038">
                        <a:buFont typeface="Arial" panose="020B0604020202020204" pitchFamily="34" charset="0"/>
                        <a:buChar char="•"/>
                      </a:pPr>
                      <a:r>
                        <a:rPr lang="fi-FI" sz="1400" dirty="0"/>
                        <a:t>Kiukku</a:t>
                      </a:r>
                    </a:p>
                    <a:p>
                      <a:pPr marL="173038" indent="-173038">
                        <a:buFont typeface="Arial" panose="020B0604020202020204" pitchFamily="34" charset="0"/>
                        <a:buChar char="•"/>
                      </a:pPr>
                      <a:r>
                        <a:rPr lang="fi-FI" sz="1400" dirty="0"/>
                        <a:t>Väsymys</a:t>
                      </a:r>
                    </a:p>
                    <a:p>
                      <a:pPr marL="173038" indent="-173038">
                        <a:buFont typeface="Arial" panose="020B0604020202020204" pitchFamily="34" charset="0"/>
                        <a:buChar char="•"/>
                      </a:pPr>
                      <a:r>
                        <a:rPr lang="fi-FI" sz="1400" dirty="0"/>
                        <a:t>Nälkä</a:t>
                      </a:r>
                    </a:p>
                  </a:txBody>
                  <a:tcPr/>
                </a:tc>
                <a:tc>
                  <a:txBody>
                    <a:bodyPr/>
                    <a:lstStyle/>
                    <a:p>
                      <a:pPr marL="173038" indent="-173038">
                        <a:buFont typeface="Arial" panose="020B0604020202020204" pitchFamily="34" charset="0"/>
                        <a:buChar char="•"/>
                      </a:pPr>
                      <a:r>
                        <a:rPr lang="fi-FI" sz="1400" dirty="0"/>
                        <a:t>Turhautunut</a:t>
                      </a:r>
                    </a:p>
                    <a:p>
                      <a:pPr marL="173038" indent="-173038">
                        <a:buFont typeface="Arial" panose="020B0604020202020204" pitchFamily="34" charset="0"/>
                        <a:buChar char="•"/>
                      </a:pPr>
                      <a:r>
                        <a:rPr lang="fi-FI" sz="1400" dirty="0"/>
                        <a:t>Väsymys</a:t>
                      </a:r>
                    </a:p>
                    <a:p>
                      <a:pPr marL="173038" indent="-173038">
                        <a:buFont typeface="Arial" panose="020B0604020202020204" pitchFamily="34" charset="0"/>
                        <a:buChar char="•"/>
                      </a:pPr>
                      <a:r>
                        <a:rPr lang="fi-FI" sz="1400" dirty="0"/>
                        <a:t>Nälkä</a:t>
                      </a:r>
                    </a:p>
                  </a:txBody>
                  <a:tcPr/>
                </a:tc>
                <a:tc>
                  <a:txBody>
                    <a:bodyPr/>
                    <a:lstStyle/>
                    <a:p>
                      <a:pPr marL="173038" indent="-173038">
                        <a:buFont typeface="Arial" panose="020B0604020202020204" pitchFamily="34" charset="0"/>
                        <a:buChar char="•"/>
                      </a:pPr>
                      <a:r>
                        <a:rPr lang="fi-FI" sz="1400" dirty="0"/>
                        <a:t>Turhautunut</a:t>
                      </a:r>
                    </a:p>
                    <a:p>
                      <a:pPr marL="173038" indent="-173038">
                        <a:buFont typeface="Arial" panose="020B0604020202020204" pitchFamily="34" charset="0"/>
                        <a:buChar char="•"/>
                      </a:pPr>
                      <a:r>
                        <a:rPr lang="fi-FI" sz="1400" dirty="0"/>
                        <a:t>Väsymys</a:t>
                      </a:r>
                    </a:p>
                    <a:p>
                      <a:pPr marL="173038" indent="-173038">
                        <a:buFont typeface="Arial" panose="020B0604020202020204" pitchFamily="34" charset="0"/>
                        <a:buChar char="•"/>
                      </a:pPr>
                      <a:r>
                        <a:rPr lang="fi-FI" sz="1400" dirty="0"/>
                        <a:t>Nälkä</a:t>
                      </a:r>
                    </a:p>
                    <a:p>
                      <a:pPr marL="173038" indent="-173038">
                        <a:buFont typeface="Arial" panose="020B0604020202020204" pitchFamily="34" charset="0"/>
                        <a:buChar char="•"/>
                      </a:pPr>
                      <a:r>
                        <a:rPr lang="fi-FI" sz="1400" dirty="0"/>
                        <a:t>Toiveikas</a:t>
                      </a:r>
                    </a:p>
                  </a:txBody>
                  <a:tcPr/>
                </a:tc>
                <a:tc>
                  <a:txBody>
                    <a:bodyPr/>
                    <a:lstStyle/>
                    <a:p>
                      <a:pPr marL="173038" indent="-173038">
                        <a:buFont typeface="Arial" panose="020B0604020202020204" pitchFamily="34" charset="0"/>
                        <a:buChar char="•"/>
                      </a:pPr>
                      <a:r>
                        <a:rPr lang="fi-FI" sz="1400" dirty="0"/>
                        <a:t>Helpottunut</a:t>
                      </a:r>
                    </a:p>
                    <a:p>
                      <a:pPr marL="173038" indent="-173038">
                        <a:buFont typeface="Arial" panose="020B0604020202020204" pitchFamily="34" charset="0"/>
                        <a:buChar char="•"/>
                      </a:pPr>
                      <a:r>
                        <a:rPr lang="fi-FI" sz="1400" dirty="0"/>
                        <a:t>Kylläinen</a:t>
                      </a:r>
                    </a:p>
                    <a:p>
                      <a:pPr marL="173038" indent="-173038">
                        <a:buFont typeface="Arial" panose="020B0604020202020204" pitchFamily="34" charset="0"/>
                        <a:buChar char="•"/>
                      </a:pPr>
                      <a:r>
                        <a:rPr lang="fi-FI" sz="1400" dirty="0"/>
                        <a:t>Tyytyväinen</a:t>
                      </a:r>
                    </a:p>
                  </a:txBody>
                  <a:tcPr/>
                </a:tc>
                <a:extLst>
                  <a:ext uri="{0D108BD9-81ED-4DB2-BD59-A6C34878D82A}">
                    <a16:rowId xmlns:a16="http://schemas.microsoft.com/office/drawing/2014/main" val="2878466280"/>
                  </a:ext>
                </a:extLst>
              </a:tr>
            </a:tbl>
          </a:graphicData>
        </a:graphic>
      </p:graphicFrame>
      <p:sp>
        <p:nvSpPr>
          <p:cNvPr id="2" name="Otsikko 1">
            <a:extLst>
              <a:ext uri="{FF2B5EF4-FFF2-40B4-BE49-F238E27FC236}">
                <a16:creationId xmlns:a16="http://schemas.microsoft.com/office/drawing/2014/main" id="{0B028BE0-58C2-FE61-8277-049BCBA83357}"/>
              </a:ext>
            </a:extLst>
          </p:cNvPr>
          <p:cNvSpPr>
            <a:spLocks noGrp="1"/>
          </p:cNvSpPr>
          <p:nvPr>
            <p:ph type="title"/>
          </p:nvPr>
        </p:nvSpPr>
        <p:spPr>
          <a:xfrm>
            <a:off x="719402" y="117762"/>
            <a:ext cx="10849207" cy="1152128"/>
          </a:xfrm>
        </p:spPr>
        <p:txBody>
          <a:bodyPr/>
          <a:lstStyle/>
          <a:p>
            <a:r>
              <a:rPr lang="fi-FI" dirty="0"/>
              <a:t>Asiakaspolku kuvaa Jennin ravintolatilauksen…</a:t>
            </a:r>
          </a:p>
        </p:txBody>
      </p:sp>
      <p:sp>
        <p:nvSpPr>
          <p:cNvPr id="3" name="Dian numeron paikkamerkki 2">
            <a:extLst>
              <a:ext uri="{FF2B5EF4-FFF2-40B4-BE49-F238E27FC236}">
                <a16:creationId xmlns:a16="http://schemas.microsoft.com/office/drawing/2014/main" id="{84BD6B25-1A4C-999B-28DF-DEC32F290F22}"/>
              </a:ext>
            </a:extLst>
          </p:cNvPr>
          <p:cNvSpPr>
            <a:spLocks noGrp="1"/>
          </p:cNvSpPr>
          <p:nvPr>
            <p:ph type="sldNum" sz="quarter" idx="12"/>
          </p:nvPr>
        </p:nvSpPr>
        <p:spPr/>
        <p:txBody>
          <a:bodyPr/>
          <a:lstStyle/>
          <a:p>
            <a:fld id="{0C24FD4D-A948-0B40-A384-644115F50DF6}" type="slidenum">
              <a:rPr lang="en-FI" smtClean="0"/>
              <a:pPr/>
              <a:t>12</a:t>
            </a:fld>
            <a:endParaRPr lang="en-FI"/>
          </a:p>
        </p:txBody>
      </p:sp>
      <p:sp>
        <p:nvSpPr>
          <p:cNvPr id="5" name="Ellipsi 4">
            <a:extLst>
              <a:ext uri="{FF2B5EF4-FFF2-40B4-BE49-F238E27FC236}">
                <a16:creationId xmlns:a16="http://schemas.microsoft.com/office/drawing/2014/main" id="{CFEE31FE-13AF-F89D-654E-E52C7D5E1C56}"/>
              </a:ext>
            </a:extLst>
          </p:cNvPr>
          <p:cNvSpPr/>
          <p:nvPr/>
        </p:nvSpPr>
        <p:spPr>
          <a:xfrm>
            <a:off x="2189285" y="1556238"/>
            <a:ext cx="2356338" cy="9144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6" name="Ellipsi 5">
            <a:extLst>
              <a:ext uri="{FF2B5EF4-FFF2-40B4-BE49-F238E27FC236}">
                <a16:creationId xmlns:a16="http://schemas.microsoft.com/office/drawing/2014/main" id="{A7287D73-2333-2202-152B-F96C8EAF4DE1}"/>
              </a:ext>
            </a:extLst>
          </p:cNvPr>
          <p:cNvSpPr/>
          <p:nvPr/>
        </p:nvSpPr>
        <p:spPr>
          <a:xfrm>
            <a:off x="4545623" y="1632438"/>
            <a:ext cx="2605948" cy="9144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Ellipsi 6">
            <a:extLst>
              <a:ext uri="{FF2B5EF4-FFF2-40B4-BE49-F238E27FC236}">
                <a16:creationId xmlns:a16="http://schemas.microsoft.com/office/drawing/2014/main" id="{64249C4C-49EA-8971-D9E2-B6679FD0DFEF}"/>
              </a:ext>
            </a:extLst>
          </p:cNvPr>
          <p:cNvSpPr/>
          <p:nvPr/>
        </p:nvSpPr>
        <p:spPr>
          <a:xfrm>
            <a:off x="7250569" y="1556238"/>
            <a:ext cx="2171771" cy="842777"/>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Ellipsi 7">
            <a:extLst>
              <a:ext uri="{FF2B5EF4-FFF2-40B4-BE49-F238E27FC236}">
                <a16:creationId xmlns:a16="http://schemas.microsoft.com/office/drawing/2014/main" id="{DA987BC5-4FE0-87FC-B3D6-26773046B0D5}"/>
              </a:ext>
            </a:extLst>
          </p:cNvPr>
          <p:cNvSpPr/>
          <p:nvPr/>
        </p:nvSpPr>
        <p:spPr>
          <a:xfrm>
            <a:off x="2189284" y="4902312"/>
            <a:ext cx="1487567" cy="9144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9" name="Ellipsi 8">
            <a:extLst>
              <a:ext uri="{FF2B5EF4-FFF2-40B4-BE49-F238E27FC236}">
                <a16:creationId xmlns:a16="http://schemas.microsoft.com/office/drawing/2014/main" id="{CE9126AB-C51B-B581-C261-BBC20656718E}"/>
              </a:ext>
            </a:extLst>
          </p:cNvPr>
          <p:cNvSpPr/>
          <p:nvPr/>
        </p:nvSpPr>
        <p:spPr>
          <a:xfrm>
            <a:off x="7169218" y="4844562"/>
            <a:ext cx="1676399" cy="1033264"/>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0" name="Ellipsi 9">
            <a:extLst>
              <a:ext uri="{FF2B5EF4-FFF2-40B4-BE49-F238E27FC236}">
                <a16:creationId xmlns:a16="http://schemas.microsoft.com/office/drawing/2014/main" id="{87667684-96D3-C735-C02D-4B3C1A2367E3}"/>
              </a:ext>
            </a:extLst>
          </p:cNvPr>
          <p:cNvSpPr/>
          <p:nvPr/>
        </p:nvSpPr>
        <p:spPr>
          <a:xfrm>
            <a:off x="9560631" y="3696100"/>
            <a:ext cx="2007978" cy="625643"/>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cxnSp>
        <p:nvCxnSpPr>
          <p:cNvPr id="12" name="Suora nuoliyhdysviiva 11">
            <a:extLst>
              <a:ext uri="{FF2B5EF4-FFF2-40B4-BE49-F238E27FC236}">
                <a16:creationId xmlns:a16="http://schemas.microsoft.com/office/drawing/2014/main" id="{B0EF5149-54C7-F224-F8C9-0F7EEA8B01CC}"/>
              </a:ext>
            </a:extLst>
          </p:cNvPr>
          <p:cNvCxnSpPr/>
          <p:nvPr/>
        </p:nvCxnSpPr>
        <p:spPr>
          <a:xfrm flipV="1">
            <a:off x="6734908" y="2259623"/>
            <a:ext cx="738554" cy="536331"/>
          </a:xfrm>
          <a:prstGeom prst="straightConnector1">
            <a:avLst/>
          </a:prstGeom>
          <a:ln w="63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4446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837814C1-877A-817D-E4E3-75E0F43C85A4}"/>
              </a:ext>
            </a:extLst>
          </p:cNvPr>
          <p:cNvSpPr>
            <a:spLocks noGrp="1"/>
          </p:cNvSpPr>
          <p:nvPr>
            <p:ph type="title"/>
          </p:nvPr>
        </p:nvSpPr>
        <p:spPr/>
        <p:txBody>
          <a:bodyPr/>
          <a:lstStyle/>
          <a:p>
            <a:r>
              <a:rPr lang="fi-FI" dirty="0"/>
              <a:t>Case </a:t>
            </a:r>
            <a:r>
              <a:rPr lang="fi-FI" dirty="0" err="1"/>
              <a:t>Wolt</a:t>
            </a:r>
            <a:endParaRPr lang="fi-FI" dirty="0"/>
          </a:p>
        </p:txBody>
      </p:sp>
      <p:sp>
        <p:nvSpPr>
          <p:cNvPr id="9" name="Tekstin paikkamerkki 8">
            <a:extLst>
              <a:ext uri="{FF2B5EF4-FFF2-40B4-BE49-F238E27FC236}">
                <a16:creationId xmlns:a16="http://schemas.microsoft.com/office/drawing/2014/main" id="{9E003506-787F-894F-43DE-A3F5A48DE044}"/>
              </a:ext>
            </a:extLst>
          </p:cNvPr>
          <p:cNvSpPr>
            <a:spLocks noGrp="1"/>
          </p:cNvSpPr>
          <p:nvPr>
            <p:ph type="body" sz="quarter" idx="19"/>
          </p:nvPr>
        </p:nvSpPr>
        <p:spPr/>
        <p:txBody>
          <a:bodyPr/>
          <a:lstStyle/>
          <a:p>
            <a:r>
              <a:rPr lang="fi-FI" sz="2800" b="0" i="0" dirty="0">
                <a:latin typeface="+mn-lt"/>
              </a:rPr>
              <a:t>Tunnisti </a:t>
            </a:r>
            <a:r>
              <a:rPr lang="fi-FI" sz="2800" b="1" i="0" dirty="0">
                <a:solidFill>
                  <a:srgbClr val="772C80"/>
                </a:solidFill>
                <a:latin typeface="+mn-lt"/>
              </a:rPr>
              <a:t>kipupisteet:</a:t>
            </a:r>
          </a:p>
          <a:p>
            <a:endParaRPr lang="fi-FI" sz="2800" dirty="0">
              <a:latin typeface="+mn-lt"/>
            </a:endParaRPr>
          </a:p>
          <a:p>
            <a:pPr marL="342900" indent="-342900">
              <a:buFont typeface="+mj-lt"/>
              <a:buAutoNum type="arabicPeriod"/>
            </a:pPr>
            <a:r>
              <a:rPr lang="fi-FI" sz="2800" b="0" i="0" dirty="0">
                <a:latin typeface="+mn-lt"/>
              </a:rPr>
              <a:t>Ei tarvitse soittaa ravintolaan – tilaa sovelluksesta</a:t>
            </a:r>
          </a:p>
          <a:p>
            <a:pPr marL="342900" indent="-342900">
              <a:buFont typeface="+mj-lt"/>
              <a:buAutoNum type="arabicPeriod"/>
            </a:pPr>
            <a:r>
              <a:rPr lang="fi-FI" sz="2800" dirty="0">
                <a:latin typeface="+mn-lt"/>
              </a:rPr>
              <a:t>Ei tarvitse jonottaa ruokaa</a:t>
            </a:r>
          </a:p>
          <a:p>
            <a:pPr marL="342900" indent="-342900">
              <a:buFont typeface="+mj-lt"/>
              <a:buAutoNum type="arabicPeriod"/>
            </a:pPr>
            <a:r>
              <a:rPr lang="fi-FI" sz="2800" dirty="0">
                <a:latin typeface="+mn-lt"/>
              </a:rPr>
              <a:t>Ei tarvitse noutaa itse</a:t>
            </a:r>
          </a:p>
          <a:p>
            <a:endParaRPr lang="fi-FI" dirty="0"/>
          </a:p>
        </p:txBody>
      </p:sp>
      <p:sp>
        <p:nvSpPr>
          <p:cNvPr id="7" name="Dian numeron paikkamerkki 6">
            <a:extLst>
              <a:ext uri="{FF2B5EF4-FFF2-40B4-BE49-F238E27FC236}">
                <a16:creationId xmlns:a16="http://schemas.microsoft.com/office/drawing/2014/main" id="{6AB8D10A-D78E-D9F1-DFAE-8C5F81A4B7EA}"/>
              </a:ext>
            </a:extLst>
          </p:cNvPr>
          <p:cNvSpPr>
            <a:spLocks noGrp="1"/>
          </p:cNvSpPr>
          <p:nvPr>
            <p:ph type="sldNum" sz="quarter" idx="22"/>
          </p:nvPr>
        </p:nvSpPr>
        <p:spPr/>
        <p:txBody>
          <a:bodyPr/>
          <a:lstStyle/>
          <a:p>
            <a:fld id="{0C24FD4D-A948-0B40-A384-644115F50DF6}" type="slidenum">
              <a:rPr lang="en-FI" smtClean="0"/>
              <a:pPr/>
              <a:t>13</a:t>
            </a:fld>
            <a:endParaRPr lang="en-FI"/>
          </a:p>
        </p:txBody>
      </p:sp>
    </p:spTree>
    <p:extLst>
      <p:ext uri="{BB962C8B-B14F-4D97-AF65-F5344CB8AC3E}">
        <p14:creationId xmlns:p14="http://schemas.microsoft.com/office/powerpoint/2010/main" val="1318202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2F8D36-6C39-3547-1F1D-212EBA09C12C}"/>
              </a:ext>
            </a:extLst>
          </p:cNvPr>
          <p:cNvSpPr>
            <a:spLocks noGrp="1"/>
          </p:cNvSpPr>
          <p:nvPr>
            <p:ph type="title"/>
          </p:nvPr>
        </p:nvSpPr>
        <p:spPr/>
        <p:txBody>
          <a:bodyPr/>
          <a:lstStyle/>
          <a:p>
            <a:r>
              <a:rPr lang="fi-FI" dirty="0"/>
              <a:t>Asiakasongelma määritellään, jotta </a:t>
            </a:r>
            <a:r>
              <a:rPr lang="fi-FI" dirty="0">
                <a:solidFill>
                  <a:srgbClr val="772C80"/>
                </a:solidFill>
              </a:rPr>
              <a:t>kehitysprosessissa säilyy fokus </a:t>
            </a:r>
          </a:p>
        </p:txBody>
      </p:sp>
      <p:sp>
        <p:nvSpPr>
          <p:cNvPr id="3" name="Tekstin paikkamerkki 2">
            <a:extLst>
              <a:ext uri="{FF2B5EF4-FFF2-40B4-BE49-F238E27FC236}">
                <a16:creationId xmlns:a16="http://schemas.microsoft.com/office/drawing/2014/main" id="{1BE062DF-A330-F804-CFE2-510AB3801A56}"/>
              </a:ext>
            </a:extLst>
          </p:cNvPr>
          <p:cNvSpPr>
            <a:spLocks noGrp="1"/>
          </p:cNvSpPr>
          <p:nvPr>
            <p:ph type="body" sz="quarter" idx="19"/>
          </p:nvPr>
        </p:nvSpPr>
        <p:spPr>
          <a:xfrm>
            <a:off x="719404" y="1700808"/>
            <a:ext cx="6250740" cy="4320480"/>
          </a:xfrm>
        </p:spPr>
        <p:txBody>
          <a:bodyPr/>
          <a:lstStyle/>
          <a:p>
            <a:pPr>
              <a:lnSpc>
                <a:spcPct val="100000"/>
              </a:lnSpc>
              <a:spcBef>
                <a:spcPts val="0"/>
              </a:spcBef>
              <a:spcAft>
                <a:spcPts val="600"/>
              </a:spcAft>
            </a:pPr>
            <a:r>
              <a:rPr lang="fi-FI" dirty="0"/>
              <a:t>Ymmärretään ongelman </a:t>
            </a:r>
            <a:r>
              <a:rPr lang="fi-FI" b="1" dirty="0">
                <a:solidFill>
                  <a:srgbClr val="772C80"/>
                </a:solidFill>
              </a:rPr>
              <a:t>juurisyy</a:t>
            </a:r>
            <a:r>
              <a:rPr lang="fi-FI" dirty="0"/>
              <a:t> eli mikä laukaisee ongelman </a:t>
            </a:r>
          </a:p>
          <a:p>
            <a:pPr>
              <a:lnSpc>
                <a:spcPct val="100000"/>
              </a:lnSpc>
              <a:spcBef>
                <a:spcPts val="0"/>
              </a:spcBef>
              <a:spcAft>
                <a:spcPts val="600"/>
              </a:spcAft>
            </a:pPr>
            <a:r>
              <a:rPr lang="fi-FI" dirty="0"/>
              <a:t>Ihminen haluaa luontaisesti “sammuttaa tulipalon”, jolloin ongelmia paikataan lyhyen aikavälin ratkaisuilla</a:t>
            </a:r>
          </a:p>
          <a:p>
            <a:pPr>
              <a:lnSpc>
                <a:spcPct val="100000"/>
              </a:lnSpc>
              <a:spcBef>
                <a:spcPts val="0"/>
              </a:spcBef>
              <a:spcAft>
                <a:spcPts val="600"/>
              </a:spcAft>
            </a:pPr>
            <a:r>
              <a:rPr lang="fi-FI" dirty="0"/>
              <a:t>Varmistetaan, että ratkaistaan oikea ongelma, jota jalostetaan määrittelemällä se selkeään ja ymmärrettävään muotoon</a:t>
            </a:r>
          </a:p>
          <a:p>
            <a:pPr>
              <a:lnSpc>
                <a:spcPct val="100000"/>
              </a:lnSpc>
              <a:spcBef>
                <a:spcPts val="0"/>
              </a:spcBef>
              <a:spcAft>
                <a:spcPts val="600"/>
              </a:spcAft>
            </a:pPr>
            <a:endParaRPr lang="fi-FI" dirty="0"/>
          </a:p>
        </p:txBody>
      </p:sp>
      <p:sp>
        <p:nvSpPr>
          <p:cNvPr id="4" name="Dian numeron paikkamerkki 3">
            <a:extLst>
              <a:ext uri="{FF2B5EF4-FFF2-40B4-BE49-F238E27FC236}">
                <a16:creationId xmlns:a16="http://schemas.microsoft.com/office/drawing/2014/main" id="{6A27388F-AD0B-4000-1678-1E5862E7CDE0}"/>
              </a:ext>
            </a:extLst>
          </p:cNvPr>
          <p:cNvSpPr>
            <a:spLocks noGrp="1"/>
          </p:cNvSpPr>
          <p:nvPr>
            <p:ph type="sldNum" sz="quarter" idx="22"/>
          </p:nvPr>
        </p:nvSpPr>
        <p:spPr/>
        <p:txBody>
          <a:bodyPr/>
          <a:lstStyle/>
          <a:p>
            <a:fld id="{0C24FD4D-A948-0B40-A384-644115F50DF6}" type="slidenum">
              <a:rPr lang="en-FI" smtClean="0"/>
              <a:pPr/>
              <a:t>14</a:t>
            </a:fld>
            <a:endParaRPr lang="en-FI"/>
          </a:p>
        </p:txBody>
      </p:sp>
      <p:pic>
        <p:nvPicPr>
          <p:cNvPr id="6" name="Kuva 5" descr="Kuva, joka sisältää kohteen teksti, vektorigrafiikka&#10;&#10;Kuvaus luotu automaattisesti">
            <a:extLst>
              <a:ext uri="{FF2B5EF4-FFF2-40B4-BE49-F238E27FC236}">
                <a16:creationId xmlns:a16="http://schemas.microsoft.com/office/drawing/2014/main" id="{D891E3C7-E62F-BEF7-307B-10CD78DF7563}"/>
              </a:ext>
            </a:extLst>
          </p:cNvPr>
          <p:cNvPicPr>
            <a:picLocks noChangeAspect="1"/>
          </p:cNvPicPr>
          <p:nvPr/>
        </p:nvPicPr>
        <p:blipFill>
          <a:blip r:embed="rId2"/>
          <a:stretch>
            <a:fillRect/>
          </a:stretch>
        </p:blipFill>
        <p:spPr>
          <a:xfrm>
            <a:off x="6475936" y="1932317"/>
            <a:ext cx="5865851" cy="3631721"/>
          </a:xfrm>
          <a:prstGeom prst="rect">
            <a:avLst/>
          </a:prstGeom>
        </p:spPr>
      </p:pic>
    </p:spTree>
    <p:extLst>
      <p:ext uri="{BB962C8B-B14F-4D97-AF65-F5344CB8AC3E}">
        <p14:creationId xmlns:p14="http://schemas.microsoft.com/office/powerpoint/2010/main" val="196827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96E3A5E-E87F-06C0-18B7-A578E76D2FF3}"/>
              </a:ext>
            </a:extLst>
          </p:cNvPr>
          <p:cNvSpPr>
            <a:spLocks noGrp="1"/>
          </p:cNvSpPr>
          <p:nvPr>
            <p:ph type="title"/>
          </p:nvPr>
        </p:nvSpPr>
        <p:spPr/>
        <p:txBody>
          <a:bodyPr/>
          <a:lstStyle/>
          <a:p>
            <a:r>
              <a:rPr lang="fi-FI" dirty="0"/>
              <a:t>Juurisyyn löytämiseen voi käyttää esimerkiksi ”5 </a:t>
            </a:r>
            <a:r>
              <a:rPr lang="fi-FI" dirty="0" err="1"/>
              <a:t>Whys</a:t>
            </a:r>
            <a:r>
              <a:rPr lang="fi-FI" dirty="0"/>
              <a:t>” työkalua</a:t>
            </a:r>
          </a:p>
        </p:txBody>
      </p:sp>
      <p:sp>
        <p:nvSpPr>
          <p:cNvPr id="3" name="Tekstin paikkamerkki 2">
            <a:extLst>
              <a:ext uri="{FF2B5EF4-FFF2-40B4-BE49-F238E27FC236}">
                <a16:creationId xmlns:a16="http://schemas.microsoft.com/office/drawing/2014/main" id="{3C4B48BD-6C95-31AA-34FE-E25A7A5621C3}"/>
              </a:ext>
            </a:extLst>
          </p:cNvPr>
          <p:cNvSpPr>
            <a:spLocks noGrp="1"/>
          </p:cNvSpPr>
          <p:nvPr>
            <p:ph type="body" sz="quarter" idx="19"/>
          </p:nvPr>
        </p:nvSpPr>
        <p:spPr/>
        <p:txBody>
          <a:bodyPr/>
          <a:lstStyle/>
          <a:p>
            <a:pPr>
              <a:lnSpc>
                <a:spcPct val="100000"/>
              </a:lnSpc>
              <a:spcBef>
                <a:spcPts val="0"/>
              </a:spcBef>
              <a:spcAft>
                <a:spcPts val="600"/>
              </a:spcAft>
            </a:pPr>
            <a:r>
              <a:rPr lang="fi-FI" dirty="0"/>
              <a:t>Kysymällä viisi kertaa miksi, päädytään juurisyyn pariin </a:t>
            </a:r>
          </a:p>
          <a:p>
            <a:pPr>
              <a:lnSpc>
                <a:spcPct val="100000"/>
              </a:lnSpc>
              <a:spcBef>
                <a:spcPts val="0"/>
              </a:spcBef>
              <a:spcAft>
                <a:spcPts val="600"/>
              </a:spcAft>
            </a:pPr>
            <a:r>
              <a:rPr lang="fi-FI" dirty="0"/>
              <a:t>Esimerkiksi: </a:t>
            </a:r>
          </a:p>
          <a:p>
            <a:pPr lvl="1">
              <a:lnSpc>
                <a:spcPct val="100000"/>
              </a:lnSpc>
              <a:spcBef>
                <a:spcPts val="0"/>
              </a:spcBef>
              <a:spcAft>
                <a:spcPts val="600"/>
              </a:spcAft>
            </a:pPr>
            <a:r>
              <a:rPr lang="fi-FI" dirty="0"/>
              <a:t>Ruoka ei ollut hyvää, miksi? </a:t>
            </a:r>
          </a:p>
          <a:p>
            <a:pPr lvl="1">
              <a:lnSpc>
                <a:spcPct val="100000"/>
              </a:lnSpc>
              <a:spcBef>
                <a:spcPts val="0"/>
              </a:spcBef>
              <a:spcAft>
                <a:spcPts val="600"/>
              </a:spcAft>
            </a:pPr>
            <a:r>
              <a:rPr lang="fi-FI" dirty="0"/>
              <a:t>Koska en pidä kasviksista, miksi? </a:t>
            </a:r>
          </a:p>
          <a:p>
            <a:pPr lvl="1">
              <a:lnSpc>
                <a:spcPct val="100000"/>
              </a:lnSpc>
              <a:spcBef>
                <a:spcPts val="0"/>
              </a:spcBef>
              <a:spcAft>
                <a:spcPts val="600"/>
              </a:spcAft>
            </a:pPr>
            <a:r>
              <a:rPr lang="fi-FI" dirty="0"/>
              <a:t>Koska koostumus on omituinen, miksi?</a:t>
            </a:r>
          </a:p>
          <a:p>
            <a:pPr lvl="1">
              <a:lnSpc>
                <a:spcPct val="100000"/>
              </a:lnSpc>
              <a:spcBef>
                <a:spcPts val="0"/>
              </a:spcBef>
              <a:spcAft>
                <a:spcPts val="600"/>
              </a:spcAft>
            </a:pPr>
            <a:r>
              <a:rPr lang="fi-FI" dirty="0"/>
              <a:t>Pureskellessa kasvikset jäävät hampaiden väliin ja se inhottaa, </a:t>
            </a:r>
            <a:br>
              <a:rPr lang="fi-FI" dirty="0"/>
            </a:br>
            <a:r>
              <a:rPr lang="fi-FI" dirty="0"/>
              <a:t>miksi? </a:t>
            </a:r>
          </a:p>
          <a:p>
            <a:pPr lvl="1">
              <a:lnSpc>
                <a:spcPct val="100000"/>
              </a:lnSpc>
              <a:spcBef>
                <a:spcPts val="0"/>
              </a:spcBef>
              <a:spcAft>
                <a:spcPts val="600"/>
              </a:spcAft>
            </a:pPr>
            <a:r>
              <a:rPr lang="fi-FI" dirty="0"/>
              <a:t>Porkkana jää aina hampaiden väliin ja nolottaa kävellä kaupungilla.</a:t>
            </a:r>
          </a:p>
          <a:p>
            <a:pPr lvl="1">
              <a:lnSpc>
                <a:spcPct val="100000"/>
              </a:lnSpc>
              <a:spcBef>
                <a:spcPts val="0"/>
              </a:spcBef>
              <a:spcAft>
                <a:spcPts val="600"/>
              </a:spcAft>
            </a:pPr>
            <a:endParaRPr lang="fi-FI" dirty="0"/>
          </a:p>
          <a:p>
            <a:pPr>
              <a:lnSpc>
                <a:spcPct val="100000"/>
              </a:lnSpc>
              <a:spcBef>
                <a:spcPts val="0"/>
              </a:spcBef>
              <a:spcAft>
                <a:spcPts val="600"/>
              </a:spcAft>
            </a:pPr>
            <a:r>
              <a:rPr lang="fi-FI" dirty="0">
                <a:hlinkClick r:id="rId2"/>
              </a:rPr>
              <a:t>https://hbr.org/2012/02/the-5-whys.html</a:t>
            </a:r>
            <a:endParaRPr lang="fi-FI" dirty="0"/>
          </a:p>
          <a:p>
            <a:pPr lvl="1">
              <a:lnSpc>
                <a:spcPct val="100000"/>
              </a:lnSpc>
              <a:spcBef>
                <a:spcPts val="0"/>
              </a:spcBef>
              <a:spcAft>
                <a:spcPts val="600"/>
              </a:spcAft>
            </a:pPr>
            <a:endParaRPr lang="fi-FI" dirty="0"/>
          </a:p>
          <a:p>
            <a:pPr>
              <a:lnSpc>
                <a:spcPct val="100000"/>
              </a:lnSpc>
              <a:spcBef>
                <a:spcPts val="0"/>
              </a:spcBef>
              <a:spcAft>
                <a:spcPts val="600"/>
              </a:spcAft>
            </a:pPr>
            <a:endParaRPr lang="fi-FI" dirty="0"/>
          </a:p>
        </p:txBody>
      </p:sp>
      <p:sp>
        <p:nvSpPr>
          <p:cNvPr id="4" name="Dian numeron paikkamerkki 3">
            <a:extLst>
              <a:ext uri="{FF2B5EF4-FFF2-40B4-BE49-F238E27FC236}">
                <a16:creationId xmlns:a16="http://schemas.microsoft.com/office/drawing/2014/main" id="{65B53018-B1D2-158F-AF89-936108D28B58}"/>
              </a:ext>
            </a:extLst>
          </p:cNvPr>
          <p:cNvSpPr>
            <a:spLocks noGrp="1"/>
          </p:cNvSpPr>
          <p:nvPr>
            <p:ph type="sldNum" sz="quarter" idx="22"/>
          </p:nvPr>
        </p:nvSpPr>
        <p:spPr/>
        <p:txBody>
          <a:bodyPr/>
          <a:lstStyle/>
          <a:p>
            <a:fld id="{0C24FD4D-A948-0B40-A384-644115F50DF6}" type="slidenum">
              <a:rPr lang="en-FI" smtClean="0"/>
              <a:pPr/>
              <a:t>15</a:t>
            </a:fld>
            <a:endParaRPr lang="en-FI"/>
          </a:p>
        </p:txBody>
      </p:sp>
      <p:sp>
        <p:nvSpPr>
          <p:cNvPr id="5" name="Puhekupla: Soikea 4">
            <a:extLst>
              <a:ext uri="{FF2B5EF4-FFF2-40B4-BE49-F238E27FC236}">
                <a16:creationId xmlns:a16="http://schemas.microsoft.com/office/drawing/2014/main" id="{4EEEF553-6DFC-0038-50A9-5E09EC5CAED0}"/>
              </a:ext>
            </a:extLst>
          </p:cNvPr>
          <p:cNvSpPr/>
          <p:nvPr/>
        </p:nvSpPr>
        <p:spPr>
          <a:xfrm>
            <a:off x="6756639" y="2185632"/>
            <a:ext cx="1828732" cy="874590"/>
          </a:xfrm>
          <a:prstGeom prst="wedgeEllipseCallout">
            <a:avLst/>
          </a:prstGeom>
          <a:solidFill>
            <a:srgbClr val="772C8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t>Miksi?</a:t>
            </a:r>
          </a:p>
        </p:txBody>
      </p:sp>
      <p:sp>
        <p:nvSpPr>
          <p:cNvPr id="6" name="Puhekupla: Soikea 5">
            <a:extLst>
              <a:ext uri="{FF2B5EF4-FFF2-40B4-BE49-F238E27FC236}">
                <a16:creationId xmlns:a16="http://schemas.microsoft.com/office/drawing/2014/main" id="{C721DB09-6ACF-1207-6DC5-501C72125D66}"/>
              </a:ext>
            </a:extLst>
          </p:cNvPr>
          <p:cNvSpPr/>
          <p:nvPr/>
        </p:nvSpPr>
        <p:spPr>
          <a:xfrm>
            <a:off x="7430039" y="2611022"/>
            <a:ext cx="1828732" cy="874590"/>
          </a:xfrm>
          <a:prstGeom prst="wedgeEllipseCallout">
            <a:avLst/>
          </a:prstGeom>
          <a:solidFill>
            <a:srgbClr val="772C8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t>Miksi?</a:t>
            </a:r>
          </a:p>
        </p:txBody>
      </p:sp>
      <p:sp>
        <p:nvSpPr>
          <p:cNvPr id="7" name="Puhekupla: Soikea 6">
            <a:extLst>
              <a:ext uri="{FF2B5EF4-FFF2-40B4-BE49-F238E27FC236}">
                <a16:creationId xmlns:a16="http://schemas.microsoft.com/office/drawing/2014/main" id="{4351B836-E87A-4F7B-3DD0-F4CA4DCE8457}"/>
              </a:ext>
            </a:extLst>
          </p:cNvPr>
          <p:cNvSpPr/>
          <p:nvPr/>
        </p:nvSpPr>
        <p:spPr>
          <a:xfrm>
            <a:off x="8103439" y="3036412"/>
            <a:ext cx="1828732" cy="874590"/>
          </a:xfrm>
          <a:prstGeom prst="wedgeEllipseCallout">
            <a:avLst/>
          </a:prstGeom>
          <a:solidFill>
            <a:srgbClr val="772C8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t>Miksi?</a:t>
            </a:r>
          </a:p>
        </p:txBody>
      </p:sp>
      <p:sp>
        <p:nvSpPr>
          <p:cNvPr id="8" name="Puhekupla: Soikea 7">
            <a:extLst>
              <a:ext uri="{FF2B5EF4-FFF2-40B4-BE49-F238E27FC236}">
                <a16:creationId xmlns:a16="http://schemas.microsoft.com/office/drawing/2014/main" id="{62064EA8-AE64-61A0-A5CD-02912E96D790}"/>
              </a:ext>
            </a:extLst>
          </p:cNvPr>
          <p:cNvSpPr/>
          <p:nvPr/>
        </p:nvSpPr>
        <p:spPr>
          <a:xfrm>
            <a:off x="8776839" y="3461802"/>
            <a:ext cx="1828732" cy="874590"/>
          </a:xfrm>
          <a:prstGeom prst="wedgeEllipseCallout">
            <a:avLst/>
          </a:prstGeom>
          <a:solidFill>
            <a:srgbClr val="772C8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t>Miksi?</a:t>
            </a:r>
          </a:p>
        </p:txBody>
      </p:sp>
      <p:sp>
        <p:nvSpPr>
          <p:cNvPr id="9" name="Puhekupla: Soikea 8">
            <a:extLst>
              <a:ext uri="{FF2B5EF4-FFF2-40B4-BE49-F238E27FC236}">
                <a16:creationId xmlns:a16="http://schemas.microsoft.com/office/drawing/2014/main" id="{0C75FECF-8D77-35D8-D760-1686454BFDB0}"/>
              </a:ext>
            </a:extLst>
          </p:cNvPr>
          <p:cNvSpPr/>
          <p:nvPr/>
        </p:nvSpPr>
        <p:spPr>
          <a:xfrm>
            <a:off x="9450238" y="3887193"/>
            <a:ext cx="1828732" cy="874590"/>
          </a:xfrm>
          <a:prstGeom prst="wedgeEllipseCallout">
            <a:avLst/>
          </a:prstGeom>
          <a:solidFill>
            <a:srgbClr val="772C8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t>Miksi?</a:t>
            </a:r>
          </a:p>
        </p:txBody>
      </p:sp>
    </p:spTree>
    <p:extLst>
      <p:ext uri="{BB962C8B-B14F-4D97-AF65-F5344CB8AC3E}">
        <p14:creationId xmlns:p14="http://schemas.microsoft.com/office/powerpoint/2010/main" val="1726728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BA9029-E67A-4933-414E-2955310DADAA}"/>
              </a:ext>
            </a:extLst>
          </p:cNvPr>
          <p:cNvSpPr>
            <a:spLocks noGrp="1"/>
          </p:cNvSpPr>
          <p:nvPr>
            <p:ph type="title"/>
          </p:nvPr>
        </p:nvSpPr>
        <p:spPr/>
        <p:txBody>
          <a:bodyPr/>
          <a:lstStyle/>
          <a:p>
            <a:r>
              <a:rPr lang="fi-FI" dirty="0"/>
              <a:t>Asiakasongelma</a:t>
            </a:r>
          </a:p>
        </p:txBody>
      </p:sp>
      <p:sp>
        <p:nvSpPr>
          <p:cNvPr id="3" name="Tekstin paikkamerkki 2">
            <a:extLst>
              <a:ext uri="{FF2B5EF4-FFF2-40B4-BE49-F238E27FC236}">
                <a16:creationId xmlns:a16="http://schemas.microsoft.com/office/drawing/2014/main" id="{AEF25D7D-17D3-DE8E-1FB9-2981ACAC7C01}"/>
              </a:ext>
            </a:extLst>
          </p:cNvPr>
          <p:cNvSpPr>
            <a:spLocks noGrp="1"/>
          </p:cNvSpPr>
          <p:nvPr>
            <p:ph type="body" sz="quarter" idx="19"/>
          </p:nvPr>
        </p:nvSpPr>
        <p:spPr>
          <a:xfrm>
            <a:off x="581380" y="1693339"/>
            <a:ext cx="7492943" cy="4320480"/>
          </a:xfrm>
        </p:spPr>
        <p:txBody>
          <a:bodyPr/>
          <a:lstStyle/>
          <a:p>
            <a:pPr>
              <a:lnSpc>
                <a:spcPct val="100000"/>
              </a:lnSpc>
              <a:spcBef>
                <a:spcPts val="0"/>
              </a:spcBef>
              <a:spcAft>
                <a:spcPts val="600"/>
              </a:spcAft>
            </a:pPr>
            <a:r>
              <a:rPr lang="fi-FI" sz="2800" b="1" dirty="0">
                <a:solidFill>
                  <a:srgbClr val="772C80"/>
                </a:solidFill>
              </a:rPr>
              <a:t>Ei sisällä tai edellytä ratkaisua </a:t>
            </a:r>
          </a:p>
          <a:p>
            <a:pPr>
              <a:lnSpc>
                <a:spcPct val="100000"/>
              </a:lnSpc>
              <a:spcBef>
                <a:spcPts val="0"/>
              </a:spcBef>
              <a:spcAft>
                <a:spcPts val="600"/>
              </a:spcAft>
            </a:pPr>
            <a:r>
              <a:rPr lang="fi-FI" sz="2800" dirty="0"/>
              <a:t>On kohdistettu tiettyyn asiakasryhmään, jonka ongelmasta on ymmärrystä rakennettu </a:t>
            </a:r>
            <a:r>
              <a:rPr lang="fi-FI" sz="2800" b="1" dirty="0">
                <a:solidFill>
                  <a:srgbClr val="772C80"/>
                </a:solidFill>
              </a:rPr>
              <a:t>empatian</a:t>
            </a:r>
            <a:r>
              <a:rPr lang="fi-FI" sz="2800" dirty="0"/>
              <a:t> keinoin</a:t>
            </a:r>
          </a:p>
          <a:p>
            <a:pPr>
              <a:lnSpc>
                <a:spcPct val="100000"/>
              </a:lnSpc>
              <a:spcBef>
                <a:spcPts val="0"/>
              </a:spcBef>
              <a:spcAft>
                <a:spcPts val="600"/>
              </a:spcAft>
            </a:pPr>
            <a:r>
              <a:rPr lang="fi-FI" sz="2800" dirty="0"/>
              <a:t>Perustuu todelliseen käyttäjäkokemukseen</a:t>
            </a:r>
          </a:p>
          <a:p>
            <a:pPr>
              <a:lnSpc>
                <a:spcPct val="100000"/>
              </a:lnSpc>
              <a:spcBef>
                <a:spcPts val="0"/>
              </a:spcBef>
              <a:spcAft>
                <a:spcPts val="600"/>
              </a:spcAft>
            </a:pPr>
            <a:r>
              <a:rPr lang="fi-FI" sz="2800" dirty="0"/>
              <a:t>Ohjaa </a:t>
            </a:r>
            <a:r>
              <a:rPr lang="fi-FI" sz="2800" b="1" dirty="0">
                <a:solidFill>
                  <a:srgbClr val="772C80"/>
                </a:solidFill>
              </a:rPr>
              <a:t>ratkaisemaan juurisyyn</a:t>
            </a:r>
          </a:p>
          <a:p>
            <a:pPr>
              <a:lnSpc>
                <a:spcPct val="100000"/>
              </a:lnSpc>
              <a:spcBef>
                <a:spcPts val="0"/>
              </a:spcBef>
              <a:spcAft>
                <a:spcPts val="600"/>
              </a:spcAft>
            </a:pPr>
            <a:r>
              <a:rPr lang="fi-FI" sz="2800" dirty="0"/>
              <a:t>Tekee ongelmasta mitattavan</a:t>
            </a:r>
          </a:p>
        </p:txBody>
      </p:sp>
      <p:sp>
        <p:nvSpPr>
          <p:cNvPr id="4" name="Dian numeron paikkamerkki 3">
            <a:extLst>
              <a:ext uri="{FF2B5EF4-FFF2-40B4-BE49-F238E27FC236}">
                <a16:creationId xmlns:a16="http://schemas.microsoft.com/office/drawing/2014/main" id="{E0E4F171-4818-2223-560A-3E7AC4359D7B}"/>
              </a:ext>
            </a:extLst>
          </p:cNvPr>
          <p:cNvSpPr>
            <a:spLocks noGrp="1"/>
          </p:cNvSpPr>
          <p:nvPr>
            <p:ph type="sldNum" sz="quarter" idx="22"/>
          </p:nvPr>
        </p:nvSpPr>
        <p:spPr/>
        <p:txBody>
          <a:bodyPr/>
          <a:lstStyle/>
          <a:p>
            <a:fld id="{0C24FD4D-A948-0B40-A384-644115F50DF6}" type="slidenum">
              <a:rPr lang="en-FI" smtClean="0"/>
              <a:pPr/>
              <a:t>16</a:t>
            </a:fld>
            <a:endParaRPr lang="en-FI"/>
          </a:p>
        </p:txBody>
      </p:sp>
      <p:pic>
        <p:nvPicPr>
          <p:cNvPr id="6" name="Kuva 5" descr="Kuva, joka sisältää kohteen teksti&#10;&#10;Kuvaus luotu automaattisesti">
            <a:extLst>
              <a:ext uri="{FF2B5EF4-FFF2-40B4-BE49-F238E27FC236}">
                <a16:creationId xmlns:a16="http://schemas.microsoft.com/office/drawing/2014/main" id="{4BECFA77-E487-E7C4-90D0-B738D02A2A0A}"/>
              </a:ext>
            </a:extLst>
          </p:cNvPr>
          <p:cNvPicPr>
            <a:picLocks noChangeAspect="1"/>
          </p:cNvPicPr>
          <p:nvPr/>
        </p:nvPicPr>
        <p:blipFill>
          <a:blip r:embed="rId2"/>
          <a:stretch>
            <a:fillRect/>
          </a:stretch>
        </p:blipFill>
        <p:spPr>
          <a:xfrm>
            <a:off x="7646827" y="1271677"/>
            <a:ext cx="4742142" cy="4742142"/>
          </a:xfrm>
          <a:prstGeom prst="rect">
            <a:avLst/>
          </a:prstGeom>
        </p:spPr>
      </p:pic>
    </p:spTree>
    <p:extLst>
      <p:ext uri="{BB962C8B-B14F-4D97-AF65-F5344CB8AC3E}">
        <p14:creationId xmlns:p14="http://schemas.microsoft.com/office/powerpoint/2010/main" val="3409998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1CFD9C01-B061-FCCF-15BF-BA2B92C3EF01}"/>
              </a:ext>
            </a:extLst>
          </p:cNvPr>
          <p:cNvSpPr>
            <a:spLocks noGrp="1"/>
          </p:cNvSpPr>
          <p:nvPr>
            <p:ph type="title"/>
          </p:nvPr>
        </p:nvSpPr>
        <p:spPr/>
        <p:txBody>
          <a:bodyPr/>
          <a:lstStyle/>
          <a:p>
            <a:r>
              <a:rPr lang="fi-FI" sz="4000" dirty="0"/>
              <a:t>“Jos minulla olisi yksi tunti aikaa ratkaista ongelma, käyttäisin </a:t>
            </a:r>
            <a:r>
              <a:rPr lang="fi-FI" sz="4000" i="1" u="sng" dirty="0"/>
              <a:t>55 minuuttia ongelman miettimiseen ja </a:t>
            </a:r>
            <a:br>
              <a:rPr lang="fi-FI" sz="4000" i="1" u="sng" dirty="0"/>
            </a:br>
            <a:r>
              <a:rPr lang="fi-FI" sz="4000" i="1" u="sng" dirty="0"/>
              <a:t>5 minuuttia ratkaisun miettimiseen</a:t>
            </a:r>
            <a:r>
              <a:rPr lang="fi-FI" sz="4000" dirty="0"/>
              <a:t>.”</a:t>
            </a:r>
            <a:br>
              <a:rPr lang="fi-FI" sz="4000" dirty="0"/>
            </a:br>
            <a:r>
              <a:rPr lang="fi-FI" sz="4000" dirty="0"/>
              <a:t> - Albert Einstein -</a:t>
            </a:r>
            <a:br>
              <a:rPr lang="fi-FI" sz="4000" dirty="0"/>
            </a:br>
            <a:endParaRPr lang="fi-FI" sz="4000" dirty="0"/>
          </a:p>
        </p:txBody>
      </p:sp>
      <p:sp>
        <p:nvSpPr>
          <p:cNvPr id="7" name="Dian numeron paikkamerkki 6">
            <a:extLst>
              <a:ext uri="{FF2B5EF4-FFF2-40B4-BE49-F238E27FC236}">
                <a16:creationId xmlns:a16="http://schemas.microsoft.com/office/drawing/2014/main" id="{93353E38-8FF1-F9F0-8080-8A0EBB54CB50}"/>
              </a:ext>
            </a:extLst>
          </p:cNvPr>
          <p:cNvSpPr>
            <a:spLocks noGrp="1"/>
          </p:cNvSpPr>
          <p:nvPr>
            <p:ph type="sldNum" sz="quarter" idx="12"/>
          </p:nvPr>
        </p:nvSpPr>
        <p:spPr/>
        <p:txBody>
          <a:bodyPr/>
          <a:lstStyle/>
          <a:p>
            <a:fld id="{0C24FD4D-A948-0B40-A384-644115F50DF6}" type="slidenum">
              <a:rPr lang="en-FI" smtClean="0"/>
              <a:pPr/>
              <a:t>17</a:t>
            </a:fld>
            <a:endParaRPr lang="en-FI"/>
          </a:p>
        </p:txBody>
      </p:sp>
      <p:pic>
        <p:nvPicPr>
          <p:cNvPr id="12" name="Kuva 11" descr="Kuva, joka sisältää kohteen sisä, kevyt&#10;&#10;Kuvaus luotu automaattisesti">
            <a:extLst>
              <a:ext uri="{FF2B5EF4-FFF2-40B4-BE49-F238E27FC236}">
                <a16:creationId xmlns:a16="http://schemas.microsoft.com/office/drawing/2014/main" id="{F5C67ECA-E25B-621C-3A48-095A390D7CD2}"/>
              </a:ext>
            </a:extLst>
          </p:cNvPr>
          <p:cNvPicPr>
            <a:picLocks noChangeAspect="1"/>
          </p:cNvPicPr>
          <p:nvPr/>
        </p:nvPicPr>
        <p:blipFill>
          <a:blip r:embed="rId2">
            <a:duotone>
              <a:schemeClr val="accent4">
                <a:shade val="45000"/>
                <a:satMod val="135000"/>
              </a:schemeClr>
              <a:prstClr val="white"/>
            </a:duotone>
            <a:extLst>
              <a:ext uri="{837473B0-CC2E-450A-ABE3-18F120FF3D39}">
                <a1611:picAttrSrcUrl xmlns:a1611="http://schemas.microsoft.com/office/drawing/2016/11/main" r:id="rId3"/>
              </a:ext>
            </a:extLst>
          </a:blip>
          <a:stretch>
            <a:fillRect/>
          </a:stretch>
        </p:blipFill>
        <p:spPr>
          <a:xfrm>
            <a:off x="5340949" y="4473632"/>
            <a:ext cx="1510102" cy="2315356"/>
          </a:xfrm>
          <a:prstGeom prst="rect">
            <a:avLst/>
          </a:prstGeom>
        </p:spPr>
      </p:pic>
    </p:spTree>
    <p:extLst>
      <p:ext uri="{BB962C8B-B14F-4D97-AF65-F5344CB8AC3E}">
        <p14:creationId xmlns:p14="http://schemas.microsoft.com/office/powerpoint/2010/main" val="8381556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L.Ju2LoXKa2RbOraFXCq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YL.Ju2LoXKa2RbOraFXCq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Esityspohjat vaalea">
  <a:themeElements>
    <a:clrScheme name="Datasta kasvua">
      <a:dk1>
        <a:srgbClr val="000000"/>
      </a:dk1>
      <a:lt1>
        <a:srgbClr val="FFFFFF"/>
      </a:lt1>
      <a:dk2>
        <a:srgbClr val="D7D8D6"/>
      </a:dk2>
      <a:lt2>
        <a:srgbClr val="FFFFFF"/>
      </a:lt2>
      <a:accent1>
        <a:srgbClr val="98B832"/>
      </a:accent1>
      <a:accent2>
        <a:srgbClr val="289DBB"/>
      </a:accent2>
      <a:accent3>
        <a:srgbClr val="E3A715"/>
      </a:accent3>
      <a:accent4>
        <a:srgbClr val="85388D"/>
      </a:accent4>
      <a:accent5>
        <a:srgbClr val="B5DC3B"/>
      </a:accent5>
      <a:accent6>
        <a:srgbClr val="2EB7DA"/>
      </a:accent6>
      <a:hlink>
        <a:srgbClr val="F7B614"/>
      </a:hlink>
      <a:folHlink>
        <a:srgbClr val="FE8127"/>
      </a:folHlink>
    </a:clrScheme>
    <a:fontScheme name="Datasta kasvua">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b="0" i="0">
            <a:latin typeface="+mn-lt"/>
          </a:defRPr>
        </a:defPPr>
      </a:lstStyle>
    </a:txDef>
  </a:objectDefaults>
  <a:extraClrSchemeLst/>
  <a:extLst>
    <a:ext uri="{05A4C25C-085E-4340-85A3-A5531E510DB2}">
      <thm15:themeFamily xmlns:thm15="http://schemas.microsoft.com/office/thememl/2012/main" name="DatataKasvua_esityspohja.pptx" id="{689DC174-5555-499C-B067-C4ACE8429EAB}" vid="{6C1991F9-F035-46DE-8A93-1B12F835A56B}"/>
    </a:ext>
  </a:extLst>
</a:theme>
</file>

<file path=ppt/theme/theme2.xml><?xml version="1.0" encoding="utf-8"?>
<a:theme xmlns:a="http://schemas.openxmlformats.org/drawingml/2006/main" name="Esityspohjat violetti">
  <a:themeElements>
    <a:clrScheme name="Datasta Kasvua 1">
      <a:dk1>
        <a:srgbClr val="000000"/>
      </a:dk1>
      <a:lt1>
        <a:srgbClr val="FFFFFF"/>
      </a:lt1>
      <a:dk2>
        <a:srgbClr val="D7D8D6"/>
      </a:dk2>
      <a:lt2>
        <a:srgbClr val="FFFFFF"/>
      </a:lt2>
      <a:accent1>
        <a:srgbClr val="98B832"/>
      </a:accent1>
      <a:accent2>
        <a:srgbClr val="289DBB"/>
      </a:accent2>
      <a:accent3>
        <a:srgbClr val="E3A715"/>
      </a:accent3>
      <a:accent4>
        <a:srgbClr val="85388D"/>
      </a:accent4>
      <a:accent5>
        <a:srgbClr val="B5DC3B"/>
      </a:accent5>
      <a:accent6>
        <a:srgbClr val="2EB7DA"/>
      </a:accent6>
      <a:hlink>
        <a:srgbClr val="F7B614"/>
      </a:hlink>
      <a:folHlink>
        <a:srgbClr val="FE8127"/>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b="0" i="0">
            <a:latin typeface="+mn-lt"/>
          </a:defRPr>
        </a:defPPr>
      </a:lstStyle>
    </a:txDef>
  </a:objectDefaults>
  <a:extraClrSchemeLst/>
  <a:extLst>
    <a:ext uri="{05A4C25C-085E-4340-85A3-A5531E510DB2}">
      <thm15:themeFamily xmlns:thm15="http://schemas.microsoft.com/office/thememl/2012/main" name="DatataKasvua_esityspohja.pptx" id="{689DC174-5555-499C-B067-C4ACE8429EAB}" vid="{E26D6210-3B5C-4F9F-B5CA-6FA0B0EF1D1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F6990552E152EC418839230669EA1815" ma:contentTypeVersion="16" ma:contentTypeDescription="Luo uusi asiakirja." ma:contentTypeScope="" ma:versionID="f1caf8b5d36dbcd2f36e2c63b9d8589b">
  <xsd:schema xmlns:xsd="http://www.w3.org/2001/XMLSchema" xmlns:xs="http://www.w3.org/2001/XMLSchema" xmlns:p="http://schemas.microsoft.com/office/2006/metadata/properties" xmlns:ns2="4ffe3a0e-8045-49b6-94c6-f396ed0b69b7" xmlns:ns3="0c2f8fd4-097a-45c5-93e0-f75c09d30f4c" targetNamespace="http://schemas.microsoft.com/office/2006/metadata/properties" ma:root="true" ma:fieldsID="e43f6069547c6a5ee7644fdb5cf3e356" ns2:_="" ns3:_="">
    <xsd:import namespace="4ffe3a0e-8045-49b6-94c6-f396ed0b69b7"/>
    <xsd:import namespace="0c2f8fd4-097a-45c5-93e0-f75c09d30f4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e3a0e-8045-49b6-94c6-f396ed0b69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9e1aadc-7903-4087-a629-e502e7217c0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c2f8fd4-097a-45c5-93e0-f75c09d30f4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b944332b-8878-42f3-ba3d-05ddbf67261c}" ma:internalName="TaxCatchAll" ma:showField="CatchAllData" ma:web="0c2f8fd4-097a-45c5-93e0-f75c09d30f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0c2f8fd4-097a-45c5-93e0-f75c09d30f4c">
      <UserInfo>
        <DisplayName>Jussi-Pekka Parkkari</DisplayName>
        <AccountId>1585</AccountId>
        <AccountType/>
      </UserInfo>
      <UserInfo>
        <DisplayName>Mikko Eloholma</DisplayName>
        <AccountId>22</AccountId>
        <AccountType/>
      </UserInfo>
    </SharedWithUsers>
    <lcf76f155ced4ddcb4097134ff3c332f xmlns="4ffe3a0e-8045-49b6-94c6-f396ed0b69b7">
      <Terms xmlns="http://schemas.microsoft.com/office/infopath/2007/PartnerControls"/>
    </lcf76f155ced4ddcb4097134ff3c332f>
    <TaxCatchAll xmlns="0c2f8fd4-097a-45c5-93e0-f75c09d30f4c" xsi:nil="true"/>
  </documentManagement>
</p:properties>
</file>

<file path=customXml/itemProps1.xml><?xml version="1.0" encoding="utf-8"?>
<ds:datastoreItem xmlns:ds="http://schemas.openxmlformats.org/officeDocument/2006/customXml" ds:itemID="{FF703E11-9A4D-45E7-8197-26DFC4F4A319}">
  <ds:schemaRefs>
    <ds:schemaRef ds:uri="http://schemas.microsoft.com/sharepoint/v3/contenttype/forms"/>
  </ds:schemaRefs>
</ds:datastoreItem>
</file>

<file path=customXml/itemProps2.xml><?xml version="1.0" encoding="utf-8"?>
<ds:datastoreItem xmlns:ds="http://schemas.openxmlformats.org/officeDocument/2006/customXml" ds:itemID="{B60D662D-E824-408F-8CF1-126C87F3FFD9}"/>
</file>

<file path=customXml/itemProps3.xml><?xml version="1.0" encoding="utf-8"?>
<ds:datastoreItem xmlns:ds="http://schemas.openxmlformats.org/officeDocument/2006/customXml" ds:itemID="{6B1D3A2C-02EE-4209-B8C1-B8A689AA2111}">
  <ds:schemaRefs>
    <ds:schemaRef ds:uri="http://www.w3.org/XML/1998/namespace"/>
    <ds:schemaRef ds:uri="http://purl.org/dc/dcmitype/"/>
    <ds:schemaRef ds:uri="http://purl.org/dc/elements/1.1/"/>
    <ds:schemaRef ds:uri="http://purl.org/dc/terms/"/>
    <ds:schemaRef ds:uri="http://schemas.microsoft.com/office/infopath/2007/PartnerControls"/>
    <ds:schemaRef ds:uri="02960deb-32ec-454f-ac79-6b7c6674646a"/>
    <ds:schemaRef ds:uri="http://schemas.microsoft.com/office/2006/metadata/properties"/>
    <ds:schemaRef ds:uri="http://schemas.microsoft.com/office/2006/documentManagement/types"/>
    <ds:schemaRef ds:uri="http://schemas.openxmlformats.org/package/2006/metadata/core-properties"/>
    <ds:schemaRef ds:uri="06623d0f-3dc2-4803-8b6d-5328c0480bfb"/>
    <ds:schemaRef ds:uri="0c2f8fd4-097a-45c5-93e0-f75c09d30f4c"/>
  </ds:schemaRefs>
</ds:datastoreItem>
</file>

<file path=docProps/app.xml><?xml version="1.0" encoding="utf-8"?>
<Properties xmlns="http://schemas.openxmlformats.org/officeDocument/2006/extended-properties" xmlns:vt="http://schemas.openxmlformats.org/officeDocument/2006/docPropsVTypes">
  <Template>DatataKasvua_esityspohja</Template>
  <TotalTime>161</TotalTime>
  <Words>951</Words>
  <Application>Microsoft Office PowerPoint</Application>
  <PresentationFormat>Laajakuva</PresentationFormat>
  <Paragraphs>169</Paragraphs>
  <Slides>17</Slides>
  <Notes>0</Notes>
  <HiddenSlides>0</HiddenSlides>
  <MMClips>0</MMClips>
  <ScaleCrop>false</ScaleCrop>
  <HeadingPairs>
    <vt:vector size="8" baseType="variant">
      <vt:variant>
        <vt:lpstr>Käytetyt fontit</vt:lpstr>
      </vt:variant>
      <vt:variant>
        <vt:i4>5</vt:i4>
      </vt:variant>
      <vt:variant>
        <vt:lpstr>Teema</vt:lpstr>
      </vt:variant>
      <vt:variant>
        <vt:i4>2</vt:i4>
      </vt:variant>
      <vt:variant>
        <vt:lpstr>Upotetut OLE-palvelimet</vt:lpstr>
      </vt:variant>
      <vt:variant>
        <vt:i4>1</vt:i4>
      </vt:variant>
      <vt:variant>
        <vt:lpstr>Dian otsikot</vt:lpstr>
      </vt:variant>
      <vt:variant>
        <vt:i4>17</vt:i4>
      </vt:variant>
    </vt:vector>
  </HeadingPairs>
  <TitlesOfParts>
    <vt:vector size="25" baseType="lpstr">
      <vt:lpstr>Arial</vt:lpstr>
      <vt:lpstr>Arial Black</vt:lpstr>
      <vt:lpstr>Corbel</vt:lpstr>
      <vt:lpstr>Georgia</vt:lpstr>
      <vt:lpstr>Lucida Grande</vt:lpstr>
      <vt:lpstr>Esityspohjat vaalea</vt:lpstr>
      <vt:lpstr>Esityspohjat violetti</vt:lpstr>
      <vt:lpstr>think-cell Slide</vt:lpstr>
      <vt:lpstr>Ohje: asiakaspolku- ja asiakaspersoona -työkalu</vt:lpstr>
      <vt:lpstr>Mikä ihmeen asiakaspersoona?</vt:lpstr>
      <vt:lpstr>Yksi asiakaspersoona edustaa yhtä kohderyhmää</vt:lpstr>
      <vt:lpstr>Konkretisoi asiakaspersoona</vt:lpstr>
      <vt:lpstr>Asiakaspersoonan luominen auttaa sinua ymmärtämään</vt:lpstr>
      <vt:lpstr>Asiakaspolku visualisoi asiakkaan matkan</vt:lpstr>
      <vt:lpstr>Asiakaspolku visualisoi asiakkaan matkan</vt:lpstr>
      <vt:lpstr>PowerPoint-esitys</vt:lpstr>
      <vt:lpstr>Miten asiakaspersoona nivoutuu asiakaspolkuun</vt:lpstr>
      <vt:lpstr>Tässä on Jenni</vt:lpstr>
      <vt:lpstr>Asiakaspolun esimerkki</vt:lpstr>
      <vt:lpstr>Asiakaspolku kuvaa Jennin ravintolatilauksen…</vt:lpstr>
      <vt:lpstr>Case Wolt</vt:lpstr>
      <vt:lpstr>Asiakasongelma määritellään, jotta kehitysprosessissa säilyy fokus </vt:lpstr>
      <vt:lpstr>Juurisyyn löytämiseen voi käyttää esimerkiksi ”5 Whys” työkalua</vt:lpstr>
      <vt:lpstr>Asiakasongelma</vt:lpstr>
      <vt:lpstr>“Jos minulla olisi yksi tunti aikaa ratkaista ongelma, käyttäisin 55 minuuttia ongelman miettimiseen ja  5 minuuttia ratkaisun miettimiseen.”  - Albert Einstein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Ohje: asiakaspolku- ja asiakaspersoona -työkalu</dc:title>
  <dc:creator>Merja Sjöblom</dc:creator>
  <cp:lastModifiedBy>Merja Sjöblom</cp:lastModifiedBy>
  <cp:revision>1</cp:revision>
  <dcterms:created xsi:type="dcterms:W3CDTF">2022-06-02T11:57:49Z</dcterms:created>
  <dcterms:modified xsi:type="dcterms:W3CDTF">2022-06-06T13:32:47Z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0x010100F6990552E152EC418839230669EA1815</vt:lpwstr>
  </property>
</Properties>
</file>