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8" r:id="rId4"/>
    <p:sldMasterId id="2147483741" r:id="rId5"/>
  </p:sldMasterIdLst>
  <p:notesMasterIdLst>
    <p:notesMasterId r:id="rId10"/>
  </p:notesMasterIdLst>
  <p:sldIdLst>
    <p:sldId id="6049" r:id="rId6"/>
    <p:sldId id="6050" r:id="rId7"/>
    <p:sldId id="6051" r:id="rId8"/>
    <p:sldId id="6052" r:id="rId9"/>
  </p:sldIdLst>
  <p:sldSz cx="12192000" cy="6858000"/>
  <p:notesSz cx="6858000" cy="9144000"/>
  <p:custDataLst>
    <p:tags r:id="rId11"/>
  </p:custData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atri Korhonen" initials="kak" lastIdx="5" clrIdx="6">
    <p:extLst>
      <p:ext uri="{19B8F6BF-5375-455C-9EA6-DF929625EA0E}">
        <p15:presenceInfo xmlns:p15="http://schemas.microsoft.com/office/powerpoint/2012/main" userId="Katri Korhonen" providerId="None"/>
      </p:ext>
    </p:extLst>
  </p:cmAuthor>
  <p:cmAuthor id="1" name="Author" initials="A" lastIdx="19" clrIdx="0"/>
  <p:cmAuthor id="8" name="Juho Anita (TEM)" initials="J(" lastIdx="5" clrIdx="7">
    <p:extLst>
      <p:ext uri="{19B8F6BF-5375-455C-9EA6-DF929625EA0E}">
        <p15:presenceInfo xmlns:p15="http://schemas.microsoft.com/office/powerpoint/2012/main" userId="S::anita.juho_tem.fi#ext#@sitra2fi.onmicrosoft.com::7538e7f2-2588-438e-bc74-9cdf1991d049" providerId="AD"/>
      </p:ext>
    </p:extLst>
  </p:cmAuthor>
  <p:cmAuthor id="2" name="Heimala Pinja" initials="HP" lastIdx="7" clrIdx="1">
    <p:extLst>
      <p:ext uri="{19B8F6BF-5375-455C-9EA6-DF929625EA0E}">
        <p15:presenceInfo xmlns:p15="http://schemas.microsoft.com/office/powerpoint/2012/main" userId="Heimala Pinja" providerId="None"/>
      </p:ext>
    </p:extLst>
  </p:cmAuthor>
  <p:cmAuthor id="3" name="Jyrki Suokas" initials="JS" lastIdx="14" clrIdx="2">
    <p:extLst>
      <p:ext uri="{19B8F6BF-5375-455C-9EA6-DF929625EA0E}">
        <p15:presenceInfo xmlns:p15="http://schemas.microsoft.com/office/powerpoint/2012/main" userId="Jyrki Suokas" providerId="None"/>
      </p:ext>
    </p:extLst>
  </p:cmAuthor>
  <p:cmAuthor id="4" name="Juho Anita (TEM)" initials="JA(" lastIdx="5" clrIdx="3">
    <p:extLst>
      <p:ext uri="{19B8F6BF-5375-455C-9EA6-DF929625EA0E}">
        <p15:presenceInfo xmlns:p15="http://schemas.microsoft.com/office/powerpoint/2012/main" userId="S-1-5-21-3521595049-301303566-333748410-119441" providerId="AD"/>
      </p:ext>
    </p:extLst>
  </p:cmAuthor>
  <p:cmAuthor id="5" name="Agnes Nappus" initials="AN" lastIdx="2" clrIdx="4">
    <p:extLst>
      <p:ext uri="{19B8F6BF-5375-455C-9EA6-DF929625EA0E}">
        <p15:presenceInfo xmlns:p15="http://schemas.microsoft.com/office/powerpoint/2012/main" userId="S::agnes.nappus@taival.com::4f466590-5d3e-402c-94e9-fe9b5a38a0ab" providerId="AD"/>
      </p:ext>
    </p:extLst>
  </p:cmAuthor>
  <p:cmAuthor id="6" name="Sanna Piha" initials="SP" lastIdx="4" clrIdx="5">
    <p:extLst>
      <p:ext uri="{19B8F6BF-5375-455C-9EA6-DF929625EA0E}">
        <p15:presenceInfo xmlns:p15="http://schemas.microsoft.com/office/powerpoint/2012/main" userId="S::sanna.piha@taival.com::10ca841f-e182-44df-a91f-6c9f8b31bb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2C80"/>
    <a:srgbClr val="0DB14B"/>
    <a:srgbClr val="ED174F"/>
    <a:srgbClr val="0CB302"/>
    <a:srgbClr val="00D000"/>
    <a:srgbClr val="FF0053"/>
    <a:srgbClr val="D5F1FF"/>
    <a:srgbClr val="B1EFFF"/>
    <a:srgbClr val="9EE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17963-E97B-486C-B8A4-EAFB56EC2ACC}" v="22" dt="2022-06-28T12:34:29.758"/>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3685" autoAdjust="0"/>
  </p:normalViewPr>
  <p:slideViewPr>
    <p:cSldViewPr snapToGrid="0">
      <p:cViewPr varScale="1">
        <p:scale>
          <a:sx n="118" d="100"/>
          <a:sy n="118" d="100"/>
        </p:scale>
        <p:origin x="114" y="21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ja Sjöblom" userId="060345d0-dca2-4d1a-8063-e605bcc71817" providerId="ADAL" clId="{49B17963-E97B-486C-B8A4-EAFB56EC2ACC}"/>
    <pc:docChg chg="undo custSel addSld modSld">
      <pc:chgData name="Merja Sjöblom" userId="060345d0-dca2-4d1a-8063-e605bcc71817" providerId="ADAL" clId="{49B17963-E97B-486C-B8A4-EAFB56EC2ACC}" dt="2022-06-28T12:34:56.714" v="341" actId="207"/>
      <pc:docMkLst>
        <pc:docMk/>
      </pc:docMkLst>
      <pc:sldChg chg="modSp mod">
        <pc:chgData name="Merja Sjöblom" userId="060345d0-dca2-4d1a-8063-e605bcc71817" providerId="ADAL" clId="{49B17963-E97B-486C-B8A4-EAFB56EC2ACC}" dt="2022-06-28T12:22:44.076" v="0" actId="790"/>
        <pc:sldMkLst>
          <pc:docMk/>
          <pc:sldMk cId="532028327" sldId="6049"/>
        </pc:sldMkLst>
        <pc:spChg chg="mod">
          <ac:chgData name="Merja Sjöblom" userId="060345d0-dca2-4d1a-8063-e605bcc71817" providerId="ADAL" clId="{49B17963-E97B-486C-B8A4-EAFB56EC2ACC}" dt="2022-06-28T12:22:44.076" v="0" actId="790"/>
          <ac:spMkLst>
            <pc:docMk/>
            <pc:sldMk cId="532028327" sldId="6049"/>
            <ac:spMk id="24" creationId="{7E6038F8-E733-4438-891C-664742A1A46F}"/>
          </ac:spMkLst>
        </pc:spChg>
      </pc:sldChg>
      <pc:sldChg chg="addSp delSp modSp new mod">
        <pc:chgData name="Merja Sjöblom" userId="060345d0-dca2-4d1a-8063-e605bcc71817" providerId="ADAL" clId="{49B17963-E97B-486C-B8A4-EAFB56EC2ACC}" dt="2022-06-28T12:26:05.749" v="97" actId="14100"/>
        <pc:sldMkLst>
          <pc:docMk/>
          <pc:sldMk cId="2380944898" sldId="6050"/>
        </pc:sldMkLst>
        <pc:spChg chg="mod">
          <ac:chgData name="Merja Sjöblom" userId="060345d0-dca2-4d1a-8063-e605bcc71817" providerId="ADAL" clId="{49B17963-E97B-486C-B8A4-EAFB56EC2ACC}" dt="2022-06-28T12:23:33.571" v="69" actId="20577"/>
          <ac:spMkLst>
            <pc:docMk/>
            <pc:sldMk cId="2380944898" sldId="6050"/>
            <ac:spMk id="2" creationId="{48C543FA-4A4F-0AB5-DEBD-E29711DB1D25}"/>
          </ac:spMkLst>
        </pc:spChg>
        <pc:spChg chg="mod">
          <ac:chgData name="Merja Sjöblom" userId="060345d0-dca2-4d1a-8063-e605bcc71817" providerId="ADAL" clId="{49B17963-E97B-486C-B8A4-EAFB56EC2ACC}" dt="2022-06-28T12:25:45.720" v="95" actId="404"/>
          <ac:spMkLst>
            <pc:docMk/>
            <pc:sldMk cId="2380944898" sldId="6050"/>
            <ac:spMk id="3" creationId="{D5B87F56-8647-5E89-0FF4-962C6E96BF26}"/>
          </ac:spMkLst>
        </pc:spChg>
        <pc:spChg chg="add del mod">
          <ac:chgData name="Merja Sjöblom" userId="060345d0-dca2-4d1a-8063-e605bcc71817" providerId="ADAL" clId="{49B17963-E97B-486C-B8A4-EAFB56EC2ACC}" dt="2022-06-28T12:25:20.453" v="88"/>
          <ac:spMkLst>
            <pc:docMk/>
            <pc:sldMk cId="2380944898" sldId="6050"/>
            <ac:spMk id="9" creationId="{6246A8AA-BFA5-B3F3-7818-8AC1C89A62C0}"/>
          </ac:spMkLst>
        </pc:spChg>
        <pc:spChg chg="add del mod">
          <ac:chgData name="Merja Sjöblom" userId="060345d0-dca2-4d1a-8063-e605bcc71817" providerId="ADAL" clId="{49B17963-E97B-486C-B8A4-EAFB56EC2ACC}" dt="2022-06-28T12:25:20.453" v="88"/>
          <ac:spMkLst>
            <pc:docMk/>
            <pc:sldMk cId="2380944898" sldId="6050"/>
            <ac:spMk id="10" creationId="{E04A6FC0-9460-0084-0420-551A4656D56B}"/>
          </ac:spMkLst>
        </pc:spChg>
        <pc:spChg chg="add del mod">
          <ac:chgData name="Merja Sjöblom" userId="060345d0-dca2-4d1a-8063-e605bcc71817" providerId="ADAL" clId="{49B17963-E97B-486C-B8A4-EAFB56EC2ACC}" dt="2022-06-28T12:25:20.453" v="88"/>
          <ac:spMkLst>
            <pc:docMk/>
            <pc:sldMk cId="2380944898" sldId="6050"/>
            <ac:spMk id="11" creationId="{162DB55B-7D77-1420-FE28-9F0B2C532D6C}"/>
          </ac:spMkLst>
        </pc:spChg>
        <pc:picChg chg="add del mod">
          <ac:chgData name="Merja Sjöblom" userId="060345d0-dca2-4d1a-8063-e605bcc71817" providerId="ADAL" clId="{49B17963-E97B-486C-B8A4-EAFB56EC2ACC}" dt="2022-06-28T12:25:00.021" v="86" actId="478"/>
          <ac:picMkLst>
            <pc:docMk/>
            <pc:sldMk cId="2380944898" sldId="6050"/>
            <ac:picMk id="7" creationId="{73AB2F63-C27A-5C28-AD99-F63E587EC5F3}"/>
          </ac:picMkLst>
        </pc:picChg>
        <pc:picChg chg="add del mod">
          <ac:chgData name="Merja Sjöblom" userId="060345d0-dca2-4d1a-8063-e605bcc71817" providerId="ADAL" clId="{49B17963-E97B-486C-B8A4-EAFB56EC2ACC}" dt="2022-06-28T12:25:20.453" v="88"/>
          <ac:picMkLst>
            <pc:docMk/>
            <pc:sldMk cId="2380944898" sldId="6050"/>
            <ac:picMk id="8" creationId="{9122CB70-8ADB-9585-6353-3AA18A33870D}"/>
          </ac:picMkLst>
        </pc:picChg>
        <pc:picChg chg="add mod">
          <ac:chgData name="Merja Sjöblom" userId="060345d0-dca2-4d1a-8063-e605bcc71817" providerId="ADAL" clId="{49B17963-E97B-486C-B8A4-EAFB56EC2ACC}" dt="2022-06-28T12:26:05.749" v="97" actId="14100"/>
          <ac:picMkLst>
            <pc:docMk/>
            <pc:sldMk cId="2380944898" sldId="6050"/>
            <ac:picMk id="12" creationId="{7FBEFFAE-417D-6BCE-672F-FE8FFDA153E0}"/>
          </ac:picMkLst>
        </pc:picChg>
      </pc:sldChg>
      <pc:sldChg chg="addSp modSp new mod">
        <pc:chgData name="Merja Sjöblom" userId="060345d0-dca2-4d1a-8063-e605bcc71817" providerId="ADAL" clId="{49B17963-E97B-486C-B8A4-EAFB56EC2ACC}" dt="2022-06-28T12:29:37.361" v="312" actId="1036"/>
        <pc:sldMkLst>
          <pc:docMk/>
          <pc:sldMk cId="518663315" sldId="6051"/>
        </pc:sldMkLst>
        <pc:spChg chg="mod">
          <ac:chgData name="Merja Sjöblom" userId="060345d0-dca2-4d1a-8063-e605bcc71817" providerId="ADAL" clId="{49B17963-E97B-486C-B8A4-EAFB56EC2ACC}" dt="2022-06-28T12:27:22.903" v="282" actId="20577"/>
          <ac:spMkLst>
            <pc:docMk/>
            <pc:sldMk cId="518663315" sldId="6051"/>
            <ac:spMk id="2" creationId="{80941FEE-4855-B6BD-1E44-DFDAB6935D7A}"/>
          </ac:spMkLst>
        </pc:spChg>
        <pc:spChg chg="mod">
          <ac:chgData name="Merja Sjöblom" userId="060345d0-dca2-4d1a-8063-e605bcc71817" providerId="ADAL" clId="{49B17963-E97B-486C-B8A4-EAFB56EC2ACC}" dt="2022-06-28T12:27:34.317" v="286" actId="5793"/>
          <ac:spMkLst>
            <pc:docMk/>
            <pc:sldMk cId="518663315" sldId="6051"/>
            <ac:spMk id="3" creationId="{C83B187C-7258-524C-22A7-D52D88BE3C80}"/>
          </ac:spMkLst>
        </pc:spChg>
        <pc:graphicFrameChg chg="add mod modGraphic">
          <ac:chgData name="Merja Sjöblom" userId="060345d0-dca2-4d1a-8063-e605bcc71817" providerId="ADAL" clId="{49B17963-E97B-486C-B8A4-EAFB56EC2ACC}" dt="2022-06-28T12:29:37.361" v="312" actId="1036"/>
          <ac:graphicFrameMkLst>
            <pc:docMk/>
            <pc:sldMk cId="518663315" sldId="6051"/>
            <ac:graphicFrameMk id="5" creationId="{6D9DA76E-D5BB-6EDE-079C-A0300F5721CE}"/>
          </ac:graphicFrameMkLst>
        </pc:graphicFrameChg>
      </pc:sldChg>
      <pc:sldChg chg="modSp new mod">
        <pc:chgData name="Merja Sjöblom" userId="060345d0-dca2-4d1a-8063-e605bcc71817" providerId="ADAL" clId="{49B17963-E97B-486C-B8A4-EAFB56EC2ACC}" dt="2022-06-28T12:34:56.714" v="341" actId="207"/>
        <pc:sldMkLst>
          <pc:docMk/>
          <pc:sldMk cId="3441305243" sldId="6052"/>
        </pc:sldMkLst>
        <pc:spChg chg="mod">
          <ac:chgData name="Merja Sjöblom" userId="060345d0-dca2-4d1a-8063-e605bcc71817" providerId="ADAL" clId="{49B17963-E97B-486C-B8A4-EAFB56EC2ACC}" dt="2022-06-28T12:30:09.127" v="335" actId="20577"/>
          <ac:spMkLst>
            <pc:docMk/>
            <pc:sldMk cId="3441305243" sldId="6052"/>
            <ac:spMk id="2" creationId="{62E44FD7-0FDA-0C00-DCF8-DB5E7A642E41}"/>
          </ac:spMkLst>
        </pc:spChg>
        <pc:spChg chg="mod">
          <ac:chgData name="Merja Sjöblom" userId="060345d0-dca2-4d1a-8063-e605bcc71817" providerId="ADAL" clId="{49B17963-E97B-486C-B8A4-EAFB56EC2ACC}" dt="2022-06-28T12:34:56.714" v="341" actId="207"/>
          <ac:spMkLst>
            <pc:docMk/>
            <pc:sldMk cId="3441305243" sldId="6052"/>
            <ac:spMk id="3" creationId="{199ED1FB-7597-3F65-7634-64A6F76614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Black" panose="020B0A04020102020204" pitchFamily="34" charset="0"/>
                <a:sym typeface="Arial Black" panose="020B0A04020102020204" pitchFamily="34" charset="0"/>
              </a:defRPr>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Black" panose="020B0A04020102020204" pitchFamily="34" charset="0"/>
                <a:sym typeface="Arial Black" panose="020B0A04020102020204" pitchFamily="34" charset="0"/>
              </a:defRPr>
            </a:lvl1pPr>
          </a:lstStyle>
          <a:p>
            <a:fld id="{9250E147-4864-2F40-8FA9-4B995BE1FE70}" type="datetimeFigureOut">
              <a:rPr lang="en-FI" smtClean="0"/>
              <a:pPr/>
              <a:t>06/28/2022</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Black" panose="020B0A04020102020204" pitchFamily="34" charset="0"/>
                <a:sym typeface="Arial Black" panose="020B0A04020102020204" pitchFamily="34" charset="0"/>
              </a:defRPr>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Black" panose="020B0A04020102020204" pitchFamily="34" charset="0"/>
                <a:sym typeface="Arial Black" panose="020B0A04020102020204" pitchFamily="34" charset="0"/>
              </a:defRPr>
            </a:lvl1pPr>
          </a:lstStyle>
          <a:p>
            <a:fld id="{CC52F1FE-2EF3-8B49-9CB7-C3FC26B839E4}" type="slidenum">
              <a:rPr lang="en-FI" smtClean="0"/>
              <a:pPr/>
              <a:t>‹#›</a:t>
            </a:fld>
            <a:endParaRPr lang="en-FI"/>
          </a:p>
        </p:txBody>
      </p:sp>
    </p:spTree>
    <p:extLst>
      <p:ext uri="{BB962C8B-B14F-4D97-AF65-F5344CB8AC3E}">
        <p14:creationId xmlns:p14="http://schemas.microsoft.com/office/powerpoint/2010/main" val="1334293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1pPr>
    <a:lvl2pPr marL="4572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2pPr>
    <a:lvl3pPr marL="9144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3pPr>
    <a:lvl4pPr marL="13716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4pPr>
    <a:lvl5pPr marL="18288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14.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oleObject" Target="../embeddings/oleObject2.bin"/><Relationship Id="rId7" Type="http://schemas.openxmlformats.org/officeDocument/2006/relationships/image" Target="../media/image23.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2.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22.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 ja lopetus valkonen">
    <p:spTree>
      <p:nvGrpSpPr>
        <p:cNvPr id="1" name=""/>
        <p:cNvGrpSpPr/>
        <p:nvPr/>
      </p:nvGrpSpPr>
      <p:grpSpPr>
        <a:xfrm>
          <a:off x="0" y="0"/>
          <a:ext cx="0" cy="0"/>
          <a:chOff x="0" y="0"/>
          <a:chExt cx="0" cy="0"/>
        </a:xfrm>
      </p:grpSpPr>
      <p:sp>
        <p:nvSpPr>
          <p:cNvPr id="2" name="Title 1"/>
          <p:cNvSpPr>
            <a:spLocks noGrp="1"/>
          </p:cNvSpPr>
          <p:nvPr>
            <p:ph type="title"/>
          </p:nvPr>
        </p:nvSpPr>
        <p:spPr>
          <a:xfrm>
            <a:off x="719403" y="2360733"/>
            <a:ext cx="5376597" cy="2262474"/>
          </a:xfrm>
        </p:spPr>
        <p:txBody>
          <a:bodyPr anchor="ctr"/>
          <a:lstStyle>
            <a:lvl1pPr algn="l">
              <a:lnSpc>
                <a:spcPct val="90000"/>
              </a:lnSpc>
              <a:defRPr/>
            </a:lvl1pPr>
          </a:lstStyle>
          <a:p>
            <a:r>
              <a:rPr lang="fi-FI"/>
              <a:t>Muokkaa ots. perustyyl. napsautt.</a:t>
            </a:r>
            <a:endParaRPr lang="en-US" dirty="0"/>
          </a:p>
        </p:txBody>
      </p:sp>
      <p:sp>
        <p:nvSpPr>
          <p:cNvPr id="5" name="Text Placeholder 3"/>
          <p:cNvSpPr>
            <a:spLocks noGrp="1"/>
          </p:cNvSpPr>
          <p:nvPr>
            <p:ph type="body" sz="quarter" idx="11"/>
          </p:nvPr>
        </p:nvSpPr>
        <p:spPr>
          <a:xfrm>
            <a:off x="719669" y="4789134"/>
            <a:ext cx="5376331" cy="480484"/>
          </a:xfrm>
        </p:spPr>
        <p:txBody>
          <a:bodyPr/>
          <a:lstStyle>
            <a:lvl1pPr marL="0" indent="0" algn="l">
              <a:buNone/>
              <a:defRPr sz="2800"/>
            </a:lvl1pPr>
            <a:lvl2pPr algn="l">
              <a:defRPr/>
            </a:lvl2pPr>
            <a:lvl3pPr algn="l">
              <a:defRPr/>
            </a:lvl3pPr>
            <a:lvl4pPr algn="l">
              <a:defRPr/>
            </a:lvl4pPr>
            <a:lvl5pPr algn="l">
              <a:defRPr/>
            </a:lvl5pPr>
          </a:lstStyle>
          <a:p>
            <a:pPr lvl="0"/>
            <a:r>
              <a:rPr lang="fi-FI"/>
              <a:t>Muokkaa tekstin perustyylejä napsauttamalla</a:t>
            </a:r>
          </a:p>
        </p:txBody>
      </p:sp>
      <p:pic>
        <p:nvPicPr>
          <p:cNvPr id="12" name="Kuva 11" descr="Datasta kasvua logo">
            <a:extLst>
              <a:ext uri="{FF2B5EF4-FFF2-40B4-BE49-F238E27FC236}">
                <a16:creationId xmlns:a16="http://schemas.microsoft.com/office/drawing/2014/main" id="{8B850BE2-9FCD-7B4E-9B5A-39DE740A2FD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3317" y="1315117"/>
            <a:ext cx="2743201" cy="919677"/>
          </a:xfrm>
          <a:prstGeom prst="rect">
            <a:avLst/>
          </a:prstGeom>
        </p:spPr>
      </p:pic>
      <p:pic>
        <p:nvPicPr>
          <p:cNvPr id="17" name="tieke" descr="Tieke logo">
            <a:extLst>
              <a:ext uri="{FF2B5EF4-FFF2-40B4-BE49-F238E27FC236}">
                <a16:creationId xmlns:a16="http://schemas.microsoft.com/office/drawing/2014/main" id="{C1BCB8CB-23FE-4465-943E-A32A86443D13}"/>
              </a:ext>
            </a:extLst>
          </p:cNvPr>
          <p:cNvPicPr>
            <a:picLocks noChangeAspect="1"/>
          </p:cNvPicPr>
          <p:nvPr userDrawn="1"/>
        </p:nvPicPr>
        <p:blipFill>
          <a:blip r:embed="rId4"/>
          <a:stretch>
            <a:fillRect/>
          </a:stretch>
        </p:blipFill>
        <p:spPr>
          <a:xfrm>
            <a:off x="3604550" y="1209470"/>
            <a:ext cx="1025323" cy="1025323"/>
          </a:xfrm>
          <a:prstGeom prst="rect">
            <a:avLst/>
          </a:prstGeom>
        </p:spPr>
      </p:pic>
      <p:sp>
        <p:nvSpPr>
          <p:cNvPr id="9" name="Kuvan paikkamerkki 8">
            <a:extLst>
              <a:ext uri="{FF2B5EF4-FFF2-40B4-BE49-F238E27FC236}">
                <a16:creationId xmlns:a16="http://schemas.microsoft.com/office/drawing/2014/main" id="{1D6D9C2E-4A12-9949-8971-A3909F1644D7}"/>
              </a:ext>
            </a:extLst>
          </p:cNvPr>
          <p:cNvSpPr>
            <a:spLocks noGrp="1"/>
          </p:cNvSpPr>
          <p:nvPr>
            <p:ph type="pic" sz="quarter" idx="12"/>
          </p:nvPr>
        </p:nvSpPr>
        <p:spPr>
          <a:xfrm>
            <a:off x="6344031" y="1038386"/>
            <a:ext cx="5624131" cy="4231232"/>
          </a:xfrm>
        </p:spPr>
        <p:txBody>
          <a:bodyPr/>
          <a:lstStyle>
            <a:lvl1pPr marL="0" indent="0">
              <a:buNone/>
              <a:defRPr/>
            </a:lvl1pPr>
          </a:lstStyle>
          <a:p>
            <a:r>
              <a:rPr lang="fi-FI"/>
              <a:t>Lisää kuva napsauttamalla kuvaketta</a:t>
            </a:r>
            <a:endParaRPr lang="fi-FI" dirty="0"/>
          </a:p>
        </p:txBody>
      </p:sp>
      <p:sp>
        <p:nvSpPr>
          <p:cNvPr id="13" name="Dian numeron paikkamerkki 12">
            <a:extLst>
              <a:ext uri="{FF2B5EF4-FFF2-40B4-BE49-F238E27FC236}">
                <a16:creationId xmlns:a16="http://schemas.microsoft.com/office/drawing/2014/main" id="{B53F147F-D7F2-4FEF-A1A5-56AB1C68B10A}"/>
              </a:ext>
            </a:extLst>
          </p:cNvPr>
          <p:cNvSpPr>
            <a:spLocks noGrp="1"/>
          </p:cNvSpPr>
          <p:nvPr>
            <p:ph type="sldNum" sz="quarter" idx="15"/>
          </p:nvPr>
        </p:nvSpPr>
        <p:spPr>
          <a:xfrm>
            <a:off x="631190" y="6301788"/>
            <a:ext cx="539750" cy="365125"/>
          </a:xfrm>
        </p:spPr>
        <p:txBody>
          <a:bodyPr/>
          <a:lstStyle/>
          <a:p>
            <a:fld id="{0C24FD4D-A948-0B40-A384-644115F50DF6}" type="slidenum">
              <a:rPr lang="en-FI" smtClean="0"/>
              <a:pPr/>
              <a:t>‹#›</a:t>
            </a:fld>
            <a:endParaRPr lang="en-FI"/>
          </a:p>
        </p:txBody>
      </p:sp>
      <p:sp>
        <p:nvSpPr>
          <p:cNvPr id="8" name="Päivämäärän paikkamerkki 7">
            <a:extLst>
              <a:ext uri="{FF2B5EF4-FFF2-40B4-BE49-F238E27FC236}">
                <a16:creationId xmlns:a16="http://schemas.microsoft.com/office/drawing/2014/main" id="{ACAAD437-471B-45F0-AF5F-9F9498E707F2}"/>
              </a:ext>
            </a:extLst>
          </p:cNvPr>
          <p:cNvSpPr>
            <a:spLocks noGrp="1"/>
          </p:cNvSpPr>
          <p:nvPr>
            <p:ph type="dt" sz="half" idx="13"/>
          </p:nvPr>
        </p:nvSpPr>
        <p:spPr>
          <a:xfrm>
            <a:off x="1423353" y="6304010"/>
            <a:ext cx="1331912" cy="364014"/>
          </a:xfrm>
        </p:spPr>
        <p:txBody>
          <a:bodyPr/>
          <a:lstStyle/>
          <a:p>
            <a:fld id="{CFCA100C-16F3-47A7-8161-C91530A9A6E7}" type="datetime1">
              <a:rPr lang="fi-FI" smtClean="0"/>
              <a:t>28.6.2022</a:t>
            </a:fld>
            <a:endParaRPr lang="en-FI"/>
          </a:p>
        </p:txBody>
      </p:sp>
      <p:sp>
        <p:nvSpPr>
          <p:cNvPr id="10" name="Alatunnisteen paikkamerkki 9">
            <a:extLst>
              <a:ext uri="{FF2B5EF4-FFF2-40B4-BE49-F238E27FC236}">
                <a16:creationId xmlns:a16="http://schemas.microsoft.com/office/drawing/2014/main" id="{AA6494C0-050E-43C5-8AD6-8746B48DD36D}"/>
              </a:ext>
            </a:extLst>
          </p:cNvPr>
          <p:cNvSpPr>
            <a:spLocks noGrp="1"/>
          </p:cNvSpPr>
          <p:nvPr>
            <p:ph type="ftr" sz="quarter" idx="14"/>
          </p:nvPr>
        </p:nvSpPr>
        <p:spPr/>
        <p:txBody>
          <a:bodyPr/>
          <a:lstStyle/>
          <a:p>
            <a:r>
              <a:rPr lang="fi-FI"/>
              <a:t>Alatunniste</a:t>
            </a:r>
            <a:endParaRPr lang="en-FI"/>
          </a:p>
        </p:txBody>
      </p:sp>
      <p:pic>
        <p:nvPicPr>
          <p:cNvPr id="16" name="Kuva 15">
            <a:extLst>
              <a:ext uri="{FF2B5EF4-FFF2-40B4-BE49-F238E27FC236}">
                <a16:creationId xmlns:a16="http://schemas.microsoft.com/office/drawing/2014/main" id="{79618716-6C38-4EFE-A05D-2C71F76DD540}"/>
              </a:ext>
              <a:ext uri="{C183D7F6-B498-43B3-948B-1728B52AA6E4}">
                <adec:decorative xmlns:adec="http://schemas.microsoft.com/office/drawing/2017/decorative" val="1"/>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847680303"/>
      </p:ext>
    </p:extLst>
  </p:cSld>
  <p:clrMapOvr>
    <a:masterClrMapping/>
  </p:clrMapOvr>
  <p:extLst>
    <p:ext uri="{DCECCB84-F9BA-43D5-87BE-67443E8EF086}">
      <p15:sldGuideLst xmlns:p15="http://schemas.microsoft.com/office/powerpoint/2012/main">
        <p15:guide id="1" pos="4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isällysluettele oikeall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F27CD20F-BDD7-4141-8269-48A690E2869D}"/>
              </a:ext>
              <a:ext uri="{C183D7F6-B498-43B3-948B-1728B52AA6E4}">
                <adec:decorative xmlns:adec="http://schemas.microsoft.com/office/drawing/2017/decorative" val="1"/>
              </a:ext>
            </a:extLst>
          </p:cNvPr>
          <p:cNvSpPr>
            <a:spLocks noGrp="1"/>
          </p:cNvSpPr>
          <p:nvPr>
            <p:ph type="pic" sz="quarter" idx="19"/>
          </p:nvPr>
        </p:nvSpPr>
        <p:spPr>
          <a:xfrm>
            <a:off x="0" y="0"/>
            <a:ext cx="4789488" cy="6858000"/>
          </a:xfrm>
        </p:spPr>
        <p:txBody>
          <a:bodyPr/>
          <a:lstStyle>
            <a:lvl1pPr marL="0" indent="0">
              <a:buNone/>
              <a:defRPr/>
            </a:lvl1pPr>
          </a:lstStyle>
          <a:p>
            <a:r>
              <a:rPr lang="fi-FI"/>
              <a:t>Lisää kuva napsauttamalla kuvaketta</a:t>
            </a:r>
          </a:p>
        </p:txBody>
      </p:sp>
      <p:sp>
        <p:nvSpPr>
          <p:cNvPr id="7" name="Otsikko 6">
            <a:extLst>
              <a:ext uri="{FF2B5EF4-FFF2-40B4-BE49-F238E27FC236}">
                <a16:creationId xmlns:a16="http://schemas.microsoft.com/office/drawing/2014/main" id="{3689418C-EB61-8340-ACF5-631B9906FA75}"/>
              </a:ext>
            </a:extLst>
          </p:cNvPr>
          <p:cNvSpPr>
            <a:spLocks noGrp="1"/>
          </p:cNvSpPr>
          <p:nvPr>
            <p:ph type="title"/>
          </p:nvPr>
        </p:nvSpPr>
        <p:spPr>
          <a:xfrm>
            <a:off x="5134869" y="889921"/>
            <a:ext cx="6432715" cy="1078364"/>
          </a:xfrm>
        </p:spPr>
        <p:txBody>
          <a:bodyPr/>
          <a:lstStyle>
            <a:lvl1pPr>
              <a:defRPr sz="3200"/>
            </a:lvl1pPr>
          </a:lstStyle>
          <a:p>
            <a:r>
              <a:rPr lang="fi-FI"/>
              <a:t>Muokkaa ots. perustyyl. napsautt.</a:t>
            </a:r>
            <a:endParaRPr lang="fi-FI" dirty="0"/>
          </a:p>
        </p:txBody>
      </p:sp>
      <p:sp>
        <p:nvSpPr>
          <p:cNvPr id="10" name="Text Placeholder 11"/>
          <p:cNvSpPr>
            <a:spLocks noGrp="1"/>
          </p:cNvSpPr>
          <p:nvPr>
            <p:ph type="body" sz="quarter" idx="18" hasCustomPrompt="1"/>
          </p:nvPr>
        </p:nvSpPr>
        <p:spPr>
          <a:xfrm>
            <a:off x="5135893" y="2340243"/>
            <a:ext cx="6431691" cy="3489023"/>
          </a:xfrm>
        </p:spPr>
        <p:txBody>
          <a:bodyPr/>
          <a:lstStyle>
            <a:lvl1pPr marL="514350" marR="0" indent="-514350" algn="l" defTabSz="609585" rtl="0" eaLnBrk="1" fontAlgn="auto" latinLnBrk="0" hangingPunct="1">
              <a:lnSpc>
                <a:spcPct val="90000"/>
              </a:lnSpc>
              <a:spcBef>
                <a:spcPct val="20000"/>
              </a:spcBef>
              <a:spcAft>
                <a:spcPts val="0"/>
              </a:spcAft>
              <a:buClrTx/>
              <a:buSzTx/>
              <a:buFont typeface="+mj-lt"/>
              <a:buAutoNum type="arabicPeriod"/>
              <a:tabLst/>
              <a:defRPr sz="2800">
                <a:solidFill>
                  <a:schemeClr val="tx1"/>
                </a:solidFill>
                <a:latin typeface="+mn-lt"/>
                <a:cs typeface="Georgia"/>
              </a:defRPr>
            </a:lvl1pPr>
            <a:lvl2pPr marL="239178" indent="0" algn="l">
              <a:lnSpc>
                <a:spcPct val="90000"/>
              </a:lnSpc>
              <a:spcBef>
                <a:spcPts val="800"/>
              </a:spcBef>
              <a:buFont typeface="+mj-lt"/>
              <a:buNone/>
              <a:defRPr sz="2800">
                <a:solidFill>
                  <a:schemeClr val="tx1"/>
                </a:solidFill>
                <a:latin typeface="+mn-lt"/>
                <a:cs typeface="Georgia"/>
              </a:defRPr>
            </a:lvl2pPr>
            <a:lvl3pPr marL="946139" indent="-457200" algn="l">
              <a:lnSpc>
                <a:spcPct val="90000"/>
              </a:lnSpc>
              <a:spcBef>
                <a:spcPts val="800"/>
              </a:spcBef>
              <a:buFont typeface="+mj-lt"/>
              <a:buAutoNum type="arabicPeriod"/>
              <a:defRPr sz="2400">
                <a:solidFill>
                  <a:schemeClr val="tx1"/>
                </a:solidFill>
                <a:latin typeface="+mn-lt"/>
                <a:cs typeface="Georgia"/>
              </a:defRPr>
            </a:lvl3pPr>
            <a:lvl4pPr marL="1187433" indent="-457200" algn="l">
              <a:lnSpc>
                <a:spcPct val="90000"/>
              </a:lnSpc>
              <a:buFont typeface="+mj-lt"/>
              <a:buAutoNum type="arabicPeriod"/>
              <a:defRPr sz="24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Lisää teksti napsauttamalla</a:t>
            </a:r>
            <a:endParaRPr lang="en-US" dirty="0"/>
          </a:p>
        </p:txBody>
      </p:sp>
      <p:sp>
        <p:nvSpPr>
          <p:cNvPr id="14" name="Tekstin paikkamerkki 7">
            <a:extLst>
              <a:ext uri="{FF2B5EF4-FFF2-40B4-BE49-F238E27FC236}">
                <a16:creationId xmlns:a16="http://schemas.microsoft.com/office/drawing/2014/main" id="{CBA7D5FB-A29B-4F85-8692-EFC7FF2C85A0}"/>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9" name="Dian numeron paikkamerkki 8">
            <a:extLst>
              <a:ext uri="{FF2B5EF4-FFF2-40B4-BE49-F238E27FC236}">
                <a16:creationId xmlns:a16="http://schemas.microsoft.com/office/drawing/2014/main" id="{254ED2B5-1858-4701-8637-4D1D0358A077}"/>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5" name="Päivämäärän paikkamerkki 4">
            <a:extLst>
              <a:ext uri="{FF2B5EF4-FFF2-40B4-BE49-F238E27FC236}">
                <a16:creationId xmlns:a16="http://schemas.microsoft.com/office/drawing/2014/main" id="{0F54249F-08C5-4BD3-BE40-4984452ABB6B}"/>
              </a:ext>
            </a:extLst>
          </p:cNvPr>
          <p:cNvSpPr>
            <a:spLocks noGrp="1"/>
          </p:cNvSpPr>
          <p:nvPr>
            <p:ph type="dt" sz="half" idx="20"/>
          </p:nvPr>
        </p:nvSpPr>
        <p:spPr/>
        <p:txBody>
          <a:bodyPr/>
          <a:lstStyle/>
          <a:p>
            <a:fld id="{A13BE182-2A05-4686-B2C3-0CD20A9040D0}" type="datetime1">
              <a:rPr lang="fi-FI" smtClean="0"/>
              <a:t>28.6.2022</a:t>
            </a:fld>
            <a:endParaRPr lang="en-FI"/>
          </a:p>
        </p:txBody>
      </p:sp>
      <p:sp>
        <p:nvSpPr>
          <p:cNvPr id="8" name="Alatunnisteen paikkamerkki 7">
            <a:extLst>
              <a:ext uri="{FF2B5EF4-FFF2-40B4-BE49-F238E27FC236}">
                <a16:creationId xmlns:a16="http://schemas.microsoft.com/office/drawing/2014/main" id="{BB4EF0D5-2E6F-4B7B-B2F7-D7CE333A14B2}"/>
              </a:ext>
            </a:extLst>
          </p:cNvPr>
          <p:cNvSpPr>
            <a:spLocks noGrp="1"/>
          </p:cNvSpPr>
          <p:nvPr>
            <p:ph type="ftr" sz="quarter" idx="21"/>
          </p:nvPr>
        </p:nvSpPr>
        <p:spPr/>
        <p:txBody>
          <a:bodyPr/>
          <a:lstStyle/>
          <a:p>
            <a:r>
              <a:rPr lang="fi-FI"/>
              <a:t>Alatunniste</a:t>
            </a:r>
            <a:endParaRPr lang="en-FI"/>
          </a:p>
        </p:txBody>
      </p:sp>
      <p:pic>
        <p:nvPicPr>
          <p:cNvPr id="15" name="Kuva 14">
            <a:extLst>
              <a:ext uri="{FF2B5EF4-FFF2-40B4-BE49-F238E27FC236}">
                <a16:creationId xmlns:a16="http://schemas.microsoft.com/office/drawing/2014/main" id="{5597D3F4-1875-493B-BF40-178306673CCB}"/>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109930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uvallinen välislide, vaalea kuv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74057"/>
            <a:ext cx="10753195" cy="4421591"/>
          </a:xfrm>
        </p:spPr>
        <p:txBody>
          <a:bodyPr bIns="140400" anchor="ctr" anchorCtr="0"/>
          <a:lstStyle>
            <a:lvl1pPr algn="ctr">
              <a:defRPr sz="4400" cap="none"/>
            </a:lvl1pPr>
          </a:lstStyle>
          <a:p>
            <a:r>
              <a:rPr lang="en-US" dirty="0" err="1"/>
              <a:t>Kuvallinen</a:t>
            </a:r>
            <a:r>
              <a:rPr lang="en-US" dirty="0"/>
              <a:t> </a:t>
            </a:r>
            <a:r>
              <a:rPr lang="en-US" dirty="0" err="1"/>
              <a:t>välislide</a:t>
            </a:r>
            <a:endParaRPr lang="en-US" dirty="0"/>
          </a:p>
        </p:txBody>
      </p:sp>
      <p:sp>
        <p:nvSpPr>
          <p:cNvPr id="14" name="Tekstin paikkamerkki 7">
            <a:extLst>
              <a:ext uri="{FF2B5EF4-FFF2-40B4-BE49-F238E27FC236}">
                <a16:creationId xmlns:a16="http://schemas.microsoft.com/office/drawing/2014/main" id="{87B9118F-01E0-4B61-89C6-BFE4ED2581BB}"/>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10" name="Dian numeron paikkamerkki 9">
            <a:extLst>
              <a:ext uri="{FF2B5EF4-FFF2-40B4-BE49-F238E27FC236}">
                <a16:creationId xmlns:a16="http://schemas.microsoft.com/office/drawing/2014/main" id="{E7458541-9B8F-479C-9810-FFAA7A33B33B}"/>
              </a:ext>
            </a:extLst>
          </p:cNvPr>
          <p:cNvSpPr>
            <a:spLocks noGrp="1"/>
          </p:cNvSpPr>
          <p:nvPr>
            <p:ph type="sldNum" sz="quarter" idx="13"/>
          </p:nvPr>
        </p:nvSpPr>
        <p:spPr/>
        <p:txBody>
          <a:bodyPr/>
          <a:lstStyle/>
          <a:p>
            <a:fld id="{0C24FD4D-A948-0B40-A384-644115F50DF6}" type="slidenum">
              <a:rPr lang="en-FI" smtClean="0"/>
              <a:pPr/>
              <a:t>‹#›</a:t>
            </a:fld>
            <a:endParaRPr lang="en-FI"/>
          </a:p>
        </p:txBody>
      </p:sp>
      <p:sp>
        <p:nvSpPr>
          <p:cNvPr id="7" name="Päivämäärän paikkamerkki 6">
            <a:extLst>
              <a:ext uri="{FF2B5EF4-FFF2-40B4-BE49-F238E27FC236}">
                <a16:creationId xmlns:a16="http://schemas.microsoft.com/office/drawing/2014/main" id="{462BD133-DA12-4EFA-BC6C-4FBA1488C2F2}"/>
              </a:ext>
            </a:extLst>
          </p:cNvPr>
          <p:cNvSpPr>
            <a:spLocks noGrp="1"/>
          </p:cNvSpPr>
          <p:nvPr>
            <p:ph type="dt" sz="half" idx="11"/>
          </p:nvPr>
        </p:nvSpPr>
        <p:spPr/>
        <p:txBody>
          <a:bodyPr/>
          <a:lstStyle/>
          <a:p>
            <a:fld id="{3358B6A8-C6E9-4807-A05A-7652857F5E87}" type="datetime1">
              <a:rPr lang="fi-FI" smtClean="0"/>
              <a:t>28.6.2022</a:t>
            </a:fld>
            <a:endParaRPr lang="en-FI"/>
          </a:p>
        </p:txBody>
      </p:sp>
      <p:sp>
        <p:nvSpPr>
          <p:cNvPr id="9" name="Alatunnisteen paikkamerkki 8">
            <a:extLst>
              <a:ext uri="{FF2B5EF4-FFF2-40B4-BE49-F238E27FC236}">
                <a16:creationId xmlns:a16="http://schemas.microsoft.com/office/drawing/2014/main" id="{679B2212-D170-4BD7-BA6A-3EF19F944C1E}"/>
              </a:ext>
            </a:extLst>
          </p:cNvPr>
          <p:cNvSpPr>
            <a:spLocks noGrp="1"/>
          </p:cNvSpPr>
          <p:nvPr>
            <p:ph type="ftr" sz="quarter" idx="12"/>
          </p:nvPr>
        </p:nvSpPr>
        <p:spPr/>
        <p:txBody>
          <a:bodyPr/>
          <a:lstStyle/>
          <a:p>
            <a:r>
              <a:rPr lang="fi-FI"/>
              <a:t>Alatunniste</a:t>
            </a:r>
            <a:endParaRPr lang="en-FI"/>
          </a:p>
        </p:txBody>
      </p:sp>
      <p:sp>
        <p:nvSpPr>
          <p:cNvPr id="19" name="Tekstin paikkamerkki 17">
            <a:extLst>
              <a:ext uri="{FF2B5EF4-FFF2-40B4-BE49-F238E27FC236}">
                <a16:creationId xmlns:a16="http://schemas.microsoft.com/office/drawing/2014/main" id="{5E71EA68-A62C-4471-9ACB-ACF73A2D8248}"/>
              </a:ext>
            </a:extLst>
          </p:cNvPr>
          <p:cNvSpPr>
            <a:spLocks noGrp="1"/>
          </p:cNvSpPr>
          <p:nvPr>
            <p:ph type="body" sz="quarter" idx="15" hasCustomPrompt="1"/>
          </p:nvPr>
        </p:nvSpPr>
        <p:spPr>
          <a:xfrm>
            <a:off x="10055225" y="5654675"/>
            <a:ext cx="2136775" cy="1203325"/>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lvl1pPr>
          </a:lstStyle>
          <a:p>
            <a:pPr lvl="0"/>
            <a:r>
              <a:rPr lang="en-US"/>
              <a:t> </a:t>
            </a:r>
          </a:p>
        </p:txBody>
      </p:sp>
      <p:sp>
        <p:nvSpPr>
          <p:cNvPr id="4" name="Kuvan paikkamerkki 3">
            <a:extLst>
              <a:ext uri="{FF2B5EF4-FFF2-40B4-BE49-F238E27FC236}">
                <a16:creationId xmlns:a16="http://schemas.microsoft.com/office/drawing/2014/main" id="{4002A515-F9B5-FD44-963D-C0BB55A99CFB}"/>
              </a:ext>
            </a:extLst>
          </p:cNvPr>
          <p:cNvSpPr>
            <a:spLocks noGrp="1"/>
          </p:cNvSpPr>
          <p:nvPr>
            <p:ph type="pic" sz="quarter" idx="10" hasCustomPrompt="1"/>
          </p:nvPr>
        </p:nvSpPr>
        <p:spPr>
          <a:xfrm>
            <a:off x="0" y="0"/>
            <a:ext cx="12192000" cy="6858000"/>
          </a:xfrm>
        </p:spPr>
        <p:txBody>
          <a:bodyPr/>
          <a:lstStyle>
            <a:lvl1pPr marL="0" indent="0">
              <a:buNone/>
              <a:defRPr sz="1800"/>
            </a:lvl1pPr>
          </a:lstStyle>
          <a:p>
            <a:r>
              <a:rPr lang="fi-FI"/>
              <a:t>Lisää kuva napsauttamalla kuvaketta. Järjestä tarvittaessa kuva tai teksti muiden elementtien taakse.</a:t>
            </a:r>
            <a:endParaRPr lang="fi-FI" dirty="0"/>
          </a:p>
        </p:txBody>
      </p:sp>
    </p:spTree>
    <p:extLst>
      <p:ext uri="{BB962C8B-B14F-4D97-AF65-F5344CB8AC3E}">
        <p14:creationId xmlns:p14="http://schemas.microsoft.com/office/powerpoint/2010/main" val="461043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lkoinen väli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74057"/>
            <a:ext cx="10753195" cy="4421591"/>
          </a:xfrm>
        </p:spPr>
        <p:txBody>
          <a:bodyPr bIns="140400" anchor="ctr" anchorCtr="0"/>
          <a:lstStyle>
            <a:lvl1pPr algn="ctr">
              <a:defRPr sz="4400" cap="none"/>
            </a:lvl1pPr>
          </a:lstStyle>
          <a:p>
            <a:r>
              <a:rPr lang="en-US" dirty="0" err="1"/>
              <a:t>Valkoinen</a:t>
            </a:r>
            <a:r>
              <a:rPr lang="en-US" dirty="0"/>
              <a:t> </a:t>
            </a:r>
            <a:r>
              <a:rPr lang="en-US" dirty="0" err="1"/>
              <a:t>välislide</a:t>
            </a:r>
            <a:endParaRPr lang="en-US" dirty="0"/>
          </a:p>
        </p:txBody>
      </p:sp>
      <p:sp>
        <p:nvSpPr>
          <p:cNvPr id="14" name="Dian numeron paikkamerkki 13">
            <a:extLst>
              <a:ext uri="{FF2B5EF4-FFF2-40B4-BE49-F238E27FC236}">
                <a16:creationId xmlns:a16="http://schemas.microsoft.com/office/drawing/2014/main" id="{6A2473D2-0B90-4FD4-9C41-21AE3ACC27E3}"/>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10" name="Päivämäärän paikkamerkki 9">
            <a:extLst>
              <a:ext uri="{FF2B5EF4-FFF2-40B4-BE49-F238E27FC236}">
                <a16:creationId xmlns:a16="http://schemas.microsoft.com/office/drawing/2014/main" id="{67B3A809-3AC3-4CF0-9F63-B5A8612A4FAC}"/>
              </a:ext>
            </a:extLst>
          </p:cNvPr>
          <p:cNvSpPr>
            <a:spLocks noGrp="1"/>
          </p:cNvSpPr>
          <p:nvPr>
            <p:ph type="dt" sz="half" idx="10"/>
          </p:nvPr>
        </p:nvSpPr>
        <p:spPr/>
        <p:txBody>
          <a:bodyPr/>
          <a:lstStyle/>
          <a:p>
            <a:fld id="{8F7381D0-3BA7-439B-9680-92315B426DF8}" type="datetime1">
              <a:rPr lang="fi-FI" smtClean="0"/>
              <a:t>28.6.2022</a:t>
            </a:fld>
            <a:endParaRPr lang="en-FI"/>
          </a:p>
        </p:txBody>
      </p:sp>
      <p:sp>
        <p:nvSpPr>
          <p:cNvPr id="11" name="Alatunnisteen paikkamerkki 10">
            <a:extLst>
              <a:ext uri="{FF2B5EF4-FFF2-40B4-BE49-F238E27FC236}">
                <a16:creationId xmlns:a16="http://schemas.microsoft.com/office/drawing/2014/main" id="{34D134FC-4422-40D8-9913-8ADDAD11B664}"/>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4132616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ioletti väli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bg1"/>
                </a:solidFill>
              </a:defRPr>
            </a:lvl1pPr>
          </a:lstStyle>
          <a:p>
            <a:r>
              <a:rPr lang="en-US" dirty="0" err="1"/>
              <a:t>Violetti</a:t>
            </a:r>
            <a:r>
              <a:rPr lang="en-US" dirty="0"/>
              <a:t> </a:t>
            </a:r>
            <a:r>
              <a:rPr lang="en-US" dirty="0" err="1"/>
              <a:t>välislide</a:t>
            </a:r>
            <a:endParaRPr lang="en-US" dirty="0"/>
          </a:p>
        </p:txBody>
      </p:sp>
      <p:pic>
        <p:nvPicPr>
          <p:cNvPr id="16" name="Kuva 15" descr="Tieke">
            <a:extLst>
              <a:ext uri="{FF2B5EF4-FFF2-40B4-BE49-F238E27FC236}">
                <a16:creationId xmlns:a16="http://schemas.microsoft.com/office/drawing/2014/main" id="{C1D015B7-1F4C-4D9F-BC0A-EE2C3524D6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15" name="Dian numeron paikkamerkki 14">
            <a:extLst>
              <a:ext uri="{FF2B5EF4-FFF2-40B4-BE49-F238E27FC236}">
                <a16:creationId xmlns:a16="http://schemas.microsoft.com/office/drawing/2014/main" id="{8F7E17EC-08A6-4B60-95AD-43040AC1D002}"/>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11" name="Päivämäärän paikkamerkki 10">
            <a:extLst>
              <a:ext uri="{FF2B5EF4-FFF2-40B4-BE49-F238E27FC236}">
                <a16:creationId xmlns:a16="http://schemas.microsoft.com/office/drawing/2014/main" id="{C0C98ED1-54CD-43A5-9B8E-2E43C8A7A9DF}"/>
              </a:ext>
            </a:extLst>
          </p:cNvPr>
          <p:cNvSpPr>
            <a:spLocks noGrp="1"/>
          </p:cNvSpPr>
          <p:nvPr>
            <p:ph type="dt" sz="half" idx="10"/>
          </p:nvPr>
        </p:nvSpPr>
        <p:spPr/>
        <p:txBody>
          <a:bodyPr/>
          <a:lstStyle>
            <a:lvl1pPr>
              <a:defRPr>
                <a:solidFill>
                  <a:schemeClr val="bg1"/>
                </a:solidFill>
              </a:defRPr>
            </a:lvl1pPr>
          </a:lstStyle>
          <a:p>
            <a:fld id="{75173B24-BDA8-4714-AF9F-7EA8B0A5001A}" type="datetime1">
              <a:rPr lang="fi-FI" smtClean="0"/>
              <a:t>28.6.2022</a:t>
            </a:fld>
            <a:endParaRPr lang="en-FI"/>
          </a:p>
        </p:txBody>
      </p:sp>
      <p:sp>
        <p:nvSpPr>
          <p:cNvPr id="14" name="Alatunnisteen paikkamerkki 13">
            <a:extLst>
              <a:ext uri="{FF2B5EF4-FFF2-40B4-BE49-F238E27FC236}">
                <a16:creationId xmlns:a16="http://schemas.microsoft.com/office/drawing/2014/main" id="{5FAB4BF3-D2EC-4E4D-913F-9BA48B43274E}"/>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7" name="Kuva 16">
            <a:extLst>
              <a:ext uri="{FF2B5EF4-FFF2-40B4-BE49-F238E27FC236}">
                <a16:creationId xmlns:a16="http://schemas.microsoft.com/office/drawing/2014/main" id="{35FD4375-B09E-4058-9E7A-8C23ACCE4B99}"/>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4271724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Vihreä väli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Vihreä</a:t>
            </a:r>
            <a:r>
              <a:rPr lang="en-US" dirty="0"/>
              <a:t> </a:t>
            </a:r>
            <a:r>
              <a:rPr lang="en-US" dirty="0" err="1"/>
              <a:t>välislide</a:t>
            </a:r>
            <a:endParaRPr lang="en-US" dirty="0"/>
          </a:p>
        </p:txBody>
      </p:sp>
      <p:pic>
        <p:nvPicPr>
          <p:cNvPr id="10" name="Kuva 9" descr="Tieke">
            <a:extLst>
              <a:ext uri="{FF2B5EF4-FFF2-40B4-BE49-F238E27FC236}">
                <a16:creationId xmlns:a16="http://schemas.microsoft.com/office/drawing/2014/main" id="{EF652069-5F4C-4964-B52A-A8DBBC10D8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B2BCC6C2-58A9-4EF9-BF47-EA2AC36E5FA1}"/>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202E389-4265-4E32-A68D-5A17F4B6766A}"/>
              </a:ext>
            </a:extLst>
          </p:cNvPr>
          <p:cNvSpPr>
            <a:spLocks noGrp="1"/>
          </p:cNvSpPr>
          <p:nvPr>
            <p:ph type="dt" sz="half" idx="10"/>
          </p:nvPr>
        </p:nvSpPr>
        <p:spPr/>
        <p:txBody>
          <a:bodyPr/>
          <a:lstStyle/>
          <a:p>
            <a:fld id="{C25A334E-5045-4CEC-96CB-D1DB391523C3}" type="datetime1">
              <a:rPr lang="fi-FI" smtClean="0"/>
              <a:t>28.6.2022</a:t>
            </a:fld>
            <a:endParaRPr lang="en-FI"/>
          </a:p>
        </p:txBody>
      </p:sp>
      <p:sp>
        <p:nvSpPr>
          <p:cNvPr id="4" name="Alatunnisteen paikkamerkki 3">
            <a:extLst>
              <a:ext uri="{FF2B5EF4-FFF2-40B4-BE49-F238E27FC236}">
                <a16:creationId xmlns:a16="http://schemas.microsoft.com/office/drawing/2014/main" id="{90886805-8244-4F38-B5F9-A44E82A53E05}"/>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248142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ininen väli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Sininen</a:t>
            </a:r>
            <a:r>
              <a:rPr lang="en-US" dirty="0"/>
              <a:t> </a:t>
            </a:r>
            <a:r>
              <a:rPr lang="en-US" dirty="0" err="1"/>
              <a:t>välislide</a:t>
            </a:r>
            <a:endParaRPr lang="en-US" dirty="0"/>
          </a:p>
        </p:txBody>
      </p:sp>
      <p:pic>
        <p:nvPicPr>
          <p:cNvPr id="11" name="Kuva 10" descr="Tieke">
            <a:extLst>
              <a:ext uri="{FF2B5EF4-FFF2-40B4-BE49-F238E27FC236}">
                <a16:creationId xmlns:a16="http://schemas.microsoft.com/office/drawing/2014/main" id="{11177C36-6295-4CBC-89A0-ECC033CA5D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2AFBCD01-6163-4625-AA4A-1AB754EAB4A8}"/>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56483F4-2B2D-4428-A375-7C4F65E10D88}"/>
              </a:ext>
            </a:extLst>
          </p:cNvPr>
          <p:cNvSpPr>
            <a:spLocks noGrp="1"/>
          </p:cNvSpPr>
          <p:nvPr>
            <p:ph type="dt" sz="half" idx="10"/>
          </p:nvPr>
        </p:nvSpPr>
        <p:spPr/>
        <p:txBody>
          <a:bodyPr/>
          <a:lstStyle/>
          <a:p>
            <a:fld id="{20FF535F-D82B-43AC-B6D9-E4FFB6377A4F}" type="datetime1">
              <a:rPr lang="fi-FI" smtClean="0"/>
              <a:t>28.6.2022</a:t>
            </a:fld>
            <a:endParaRPr lang="en-FI"/>
          </a:p>
        </p:txBody>
      </p:sp>
      <p:sp>
        <p:nvSpPr>
          <p:cNvPr id="4" name="Alatunnisteen paikkamerkki 3">
            <a:extLst>
              <a:ext uri="{FF2B5EF4-FFF2-40B4-BE49-F238E27FC236}">
                <a16:creationId xmlns:a16="http://schemas.microsoft.com/office/drawing/2014/main" id="{9B5DF27C-A400-4691-99D2-30E3D74693CF}"/>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1063973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eltainen väli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Keltainen</a:t>
            </a:r>
            <a:r>
              <a:rPr lang="en-US" dirty="0"/>
              <a:t> </a:t>
            </a:r>
            <a:r>
              <a:rPr lang="en-US" dirty="0" err="1"/>
              <a:t>välislide</a:t>
            </a:r>
            <a:endParaRPr lang="en-US" dirty="0"/>
          </a:p>
        </p:txBody>
      </p:sp>
      <p:pic>
        <p:nvPicPr>
          <p:cNvPr id="11" name="Kuva 10" descr="Tieke">
            <a:extLst>
              <a:ext uri="{FF2B5EF4-FFF2-40B4-BE49-F238E27FC236}">
                <a16:creationId xmlns:a16="http://schemas.microsoft.com/office/drawing/2014/main" id="{CE558B6A-DC5C-4C0F-9211-6A7A686E3B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027E8599-0523-4626-A700-CCA7707E4EA8}"/>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5758354-67C8-4B39-8168-6AE497B82475}"/>
              </a:ext>
            </a:extLst>
          </p:cNvPr>
          <p:cNvSpPr>
            <a:spLocks noGrp="1"/>
          </p:cNvSpPr>
          <p:nvPr>
            <p:ph type="dt" sz="half" idx="10"/>
          </p:nvPr>
        </p:nvSpPr>
        <p:spPr/>
        <p:txBody>
          <a:bodyPr/>
          <a:lstStyle/>
          <a:p>
            <a:fld id="{AC1EDF77-71C1-4F3A-BB7E-2B29DB9475C3}" type="datetime1">
              <a:rPr lang="fi-FI" smtClean="0"/>
              <a:t>28.6.2022</a:t>
            </a:fld>
            <a:endParaRPr lang="en-FI"/>
          </a:p>
        </p:txBody>
      </p:sp>
      <p:sp>
        <p:nvSpPr>
          <p:cNvPr id="4" name="Alatunnisteen paikkamerkki 3">
            <a:extLst>
              <a:ext uri="{FF2B5EF4-FFF2-40B4-BE49-F238E27FC236}">
                <a16:creationId xmlns:a16="http://schemas.microsoft.com/office/drawing/2014/main" id="{1A5B191A-7AE2-41C1-A0CF-09767F946AC4}"/>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278524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erustekstisivu">
    <p:spTree>
      <p:nvGrpSpPr>
        <p:cNvPr id="1" name=""/>
        <p:cNvGrpSpPr/>
        <p:nvPr/>
      </p:nvGrpSpPr>
      <p:grpSpPr>
        <a:xfrm>
          <a:off x="0" y="0"/>
          <a:ext cx="0" cy="0"/>
          <a:chOff x="0" y="0"/>
          <a:chExt cx="0" cy="0"/>
        </a:xfrm>
      </p:grpSpPr>
      <p:sp>
        <p:nvSpPr>
          <p:cNvPr id="2" name="Title 1"/>
          <p:cNvSpPr>
            <a:spLocks noGrp="1"/>
          </p:cNvSpPr>
          <p:nvPr>
            <p:ph type="title"/>
          </p:nvPr>
        </p:nvSpPr>
        <p:spPr>
          <a:xfrm>
            <a:off x="719402" y="356659"/>
            <a:ext cx="10849207" cy="1152128"/>
          </a:xfrm>
        </p:spPr>
        <p:txBody>
          <a:bodyPr/>
          <a:lstStyle>
            <a:lvl1pPr algn="l">
              <a:defRPr sz="3200"/>
            </a:lvl1pPr>
          </a:lstStyle>
          <a:p>
            <a:r>
              <a:rPr lang="fi-FI"/>
              <a:t>Muokkaa ots. perustyyl. napsautt.</a:t>
            </a:r>
            <a:endParaRPr lang="en-US" dirty="0"/>
          </a:p>
        </p:txBody>
      </p:sp>
      <p:sp>
        <p:nvSpPr>
          <p:cNvPr id="7" name="Text Placeholder 11"/>
          <p:cNvSpPr>
            <a:spLocks noGrp="1"/>
          </p:cNvSpPr>
          <p:nvPr>
            <p:ph type="body" sz="quarter" idx="19"/>
          </p:nvPr>
        </p:nvSpPr>
        <p:spPr>
          <a:xfrm>
            <a:off x="719403" y="1700808"/>
            <a:ext cx="10849205" cy="4320480"/>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Corbel" panose="020B0503020204020204" pitchFamily="34" charset="0"/>
                <a:cs typeface="Corbel" panose="020B0503020204020204" pitchFamily="34" charset="0"/>
              </a:defRPr>
            </a:lvl1pPr>
            <a:lvl2pPr marL="474121" indent="-234945" algn="l">
              <a:lnSpc>
                <a:spcPct val="90000"/>
              </a:lnSpc>
              <a:spcBef>
                <a:spcPts val="800"/>
              </a:spcBef>
              <a:buFont typeface="Georgia" panose="02040502050405020303" pitchFamily="18" charset="0"/>
              <a:buChar char="–"/>
              <a:defRPr sz="2000">
                <a:solidFill>
                  <a:schemeClr val="tx1"/>
                </a:solidFill>
                <a:latin typeface="Corbel" panose="020B0503020204020204" pitchFamily="34" charset="0"/>
                <a:cs typeface="Corbel" panose="020B0503020204020204" pitchFamily="34" charset="0"/>
              </a:defRPr>
            </a:lvl2pPr>
            <a:lvl3pPr marL="713300" indent="-234945" algn="l" defTabSz="715415">
              <a:lnSpc>
                <a:spcPct val="90000"/>
              </a:lnSpc>
              <a:spcBef>
                <a:spcPts val="800"/>
              </a:spcBef>
              <a:buFont typeface="Georgia" panose="02040502050405020303" pitchFamily="18" charset="0"/>
              <a:buChar char="–"/>
              <a:defRPr sz="1800">
                <a:solidFill>
                  <a:schemeClr val="tx1"/>
                </a:solidFill>
                <a:latin typeface="Corbel" panose="020B0503020204020204" pitchFamily="34" charset="0"/>
                <a:cs typeface="Corbel" panose="020B0503020204020204" pitchFamily="34" charset="0"/>
              </a:defRPr>
            </a:lvl3pPr>
            <a:lvl4pPr marL="958827" indent="-234945" algn="l">
              <a:lnSpc>
                <a:spcPct val="90000"/>
              </a:lnSpc>
              <a:buFont typeface="Georgia" panose="02040502050405020303" pitchFamily="18" charset="0"/>
              <a:buChar char="–"/>
              <a:defRPr sz="1800">
                <a:solidFill>
                  <a:schemeClr val="tx1"/>
                </a:solidFill>
                <a:latin typeface="Corbel" panose="020B0503020204020204" pitchFamily="34" charset="0"/>
                <a:cs typeface="Corbel" panose="020B0503020204020204" pitchFamily="34" charset="0"/>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Dian numeron paikkamerkki 4">
            <a:extLst>
              <a:ext uri="{FF2B5EF4-FFF2-40B4-BE49-F238E27FC236}">
                <a16:creationId xmlns:a16="http://schemas.microsoft.com/office/drawing/2014/main" id="{4D27BDCB-57A6-4405-95DB-DBE2E532F7C9}"/>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4DCC1277-3128-44B4-BECA-C7C47DFB2F7B}"/>
              </a:ext>
            </a:extLst>
          </p:cNvPr>
          <p:cNvSpPr>
            <a:spLocks noGrp="1"/>
          </p:cNvSpPr>
          <p:nvPr>
            <p:ph type="dt" sz="half" idx="20"/>
          </p:nvPr>
        </p:nvSpPr>
        <p:spPr/>
        <p:txBody>
          <a:bodyPr/>
          <a:lstStyle/>
          <a:p>
            <a:fld id="{5E7D2F29-4AF8-49F6-ACE8-590FA580FDCE}" type="datetime1">
              <a:rPr lang="fi-FI" smtClean="0"/>
              <a:t>28.6.2022</a:t>
            </a:fld>
            <a:endParaRPr lang="en-FI"/>
          </a:p>
        </p:txBody>
      </p:sp>
      <p:sp>
        <p:nvSpPr>
          <p:cNvPr id="4" name="Alatunnisteen paikkamerkki 3">
            <a:extLst>
              <a:ext uri="{FF2B5EF4-FFF2-40B4-BE49-F238E27FC236}">
                <a16:creationId xmlns:a16="http://schemas.microsoft.com/office/drawing/2014/main" id="{443C427D-B779-4C27-996B-092AC4B2F8EE}"/>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3787063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p:spTree>
      <p:nvGrpSpPr>
        <p:cNvPr id="1" name=""/>
        <p:cNvGrpSpPr/>
        <p:nvPr/>
      </p:nvGrpSpPr>
      <p:grpSpPr>
        <a:xfrm>
          <a:off x="0" y="0"/>
          <a:ext cx="0" cy="0"/>
          <a:chOff x="0" y="0"/>
          <a:chExt cx="0" cy="0"/>
        </a:xfrm>
      </p:grpSpPr>
      <p:sp>
        <p:nvSpPr>
          <p:cNvPr id="2" name="Title 1"/>
          <p:cNvSpPr>
            <a:spLocks noGrp="1"/>
          </p:cNvSpPr>
          <p:nvPr>
            <p:ph type="title"/>
          </p:nvPr>
        </p:nvSpPr>
        <p:spPr>
          <a:xfrm>
            <a:off x="719402" y="356659"/>
            <a:ext cx="10849207" cy="1152128"/>
          </a:xfrm>
        </p:spPr>
        <p:txBody>
          <a:bodyPr/>
          <a:lstStyle>
            <a:lvl1pPr algn="l">
              <a:defRPr sz="3200"/>
            </a:lvl1pPr>
          </a:lstStyle>
          <a:p>
            <a:r>
              <a:rPr lang="fi-FI"/>
              <a:t>Muokkaa ots. perustyyl. napsautt.</a:t>
            </a:r>
            <a:endParaRPr lang="en-US" dirty="0"/>
          </a:p>
        </p:txBody>
      </p:sp>
      <p:sp>
        <p:nvSpPr>
          <p:cNvPr id="5" name="Dian numeron paikkamerkki 4">
            <a:extLst>
              <a:ext uri="{FF2B5EF4-FFF2-40B4-BE49-F238E27FC236}">
                <a16:creationId xmlns:a16="http://schemas.microsoft.com/office/drawing/2014/main" id="{F284CFE4-E8CB-4B2E-B354-93F578898376}"/>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F305749-310E-4671-A752-885CB4E5369B}"/>
              </a:ext>
            </a:extLst>
          </p:cNvPr>
          <p:cNvSpPr>
            <a:spLocks noGrp="1"/>
          </p:cNvSpPr>
          <p:nvPr>
            <p:ph type="dt" sz="half" idx="10"/>
          </p:nvPr>
        </p:nvSpPr>
        <p:spPr/>
        <p:txBody>
          <a:bodyPr/>
          <a:lstStyle/>
          <a:p>
            <a:fld id="{475A1ADD-4ABF-41F0-9B60-E28A1E90FB3E}" type="datetime1">
              <a:rPr lang="fi-FI" smtClean="0"/>
              <a:t>28.6.2022</a:t>
            </a:fld>
            <a:endParaRPr lang="en-FI"/>
          </a:p>
        </p:txBody>
      </p:sp>
      <p:sp>
        <p:nvSpPr>
          <p:cNvPr id="4" name="Alatunnisteen paikkamerkki 3">
            <a:extLst>
              <a:ext uri="{FF2B5EF4-FFF2-40B4-BE49-F238E27FC236}">
                <a16:creationId xmlns:a16="http://schemas.microsoft.com/office/drawing/2014/main" id="{BA39136C-B6CA-4649-A2F2-B936C764FA67}"/>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3742334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 violetti tausta">
    <p:bg>
      <p:bgPr>
        <a:solidFill>
          <a:schemeClr val="accent4"/>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fi-FI"/>
              <a:t>Muokkaa ots. perustyyl. napsautt.</a:t>
            </a:r>
            <a:endParaRPr lang="en-US" dirty="0"/>
          </a:p>
        </p:txBody>
      </p:sp>
      <p:pic>
        <p:nvPicPr>
          <p:cNvPr id="11" name="Kuva 10" descr="Tieke">
            <a:extLst>
              <a:ext uri="{FF2B5EF4-FFF2-40B4-BE49-F238E27FC236}">
                <a16:creationId xmlns:a16="http://schemas.microsoft.com/office/drawing/2014/main" id="{A5C70152-6AC7-4029-9D07-8E44CFECC1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CC64DB78-9A76-44F0-BFF8-E7D5B04D8F3D}"/>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EA49F993-9EC2-4235-97E4-867B5A5E6B91}"/>
              </a:ext>
            </a:extLst>
          </p:cNvPr>
          <p:cNvSpPr>
            <a:spLocks noGrp="1"/>
          </p:cNvSpPr>
          <p:nvPr>
            <p:ph type="dt" sz="half" idx="10"/>
          </p:nvPr>
        </p:nvSpPr>
        <p:spPr/>
        <p:txBody>
          <a:bodyPr/>
          <a:lstStyle>
            <a:lvl1pPr>
              <a:defRPr>
                <a:solidFill>
                  <a:schemeClr val="bg1"/>
                </a:solidFill>
              </a:defRPr>
            </a:lvl1pPr>
          </a:lstStyle>
          <a:p>
            <a:fld id="{5EF2229B-8740-4FA0-9EF6-FDAC176C80F3}" type="datetime1">
              <a:rPr lang="fi-FI" smtClean="0"/>
              <a:t>28.6.2022</a:t>
            </a:fld>
            <a:endParaRPr lang="en-FI"/>
          </a:p>
        </p:txBody>
      </p:sp>
      <p:sp>
        <p:nvSpPr>
          <p:cNvPr id="3" name="Alatunnisteen paikkamerkki 2">
            <a:extLst>
              <a:ext uri="{FF2B5EF4-FFF2-40B4-BE49-F238E27FC236}">
                <a16:creationId xmlns:a16="http://schemas.microsoft.com/office/drawing/2014/main" id="{9A3AD3B9-D5F3-42F1-80EB-3239777E1E26}"/>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2" name="Kuva 11">
            <a:extLst>
              <a:ext uri="{FF2B5EF4-FFF2-40B4-BE49-F238E27FC236}">
                <a16:creationId xmlns:a16="http://schemas.microsoft.com/office/drawing/2014/main" id="{D7ED3C62-3D82-4D18-8059-9AC9F614052F}"/>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247567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ea kuva ja negateksti">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793B6D61-8EB0-4714-8868-289D73A4BE01}"/>
              </a:ext>
            </a:extLst>
          </p:cNvPr>
          <p:cNvSpPr>
            <a:spLocks noGrp="1"/>
          </p:cNvSpPr>
          <p:nvPr>
            <p:ph type="pic" sz="quarter" idx="24" hasCustomPrompt="1"/>
          </p:nvPr>
        </p:nvSpPr>
        <p:spPr>
          <a:xfrm>
            <a:off x="0" y="0"/>
            <a:ext cx="4465638" cy="6858000"/>
          </a:xfrm>
          <a:solidFill>
            <a:schemeClr val="accent4"/>
          </a:solidFill>
        </p:spPr>
        <p:txBody>
          <a:bodyPr lIns="360000" tIns="360000" rIns="360000" bIns="360000"/>
          <a:lstStyle>
            <a:lvl1pPr marL="0" indent="0">
              <a:buNone/>
              <a:defRPr sz="1800"/>
            </a:lvl1pPr>
          </a:lstStyle>
          <a:p>
            <a:pPr marL="0" marR="0" lvl="0" indent="0" algn="l" defTabSz="609585" rtl="0" eaLnBrk="1" fontAlgn="auto" latinLnBrk="0" hangingPunct="1">
              <a:lnSpc>
                <a:spcPct val="100000"/>
              </a:lnSpc>
              <a:spcBef>
                <a:spcPct val="20000"/>
              </a:spcBef>
              <a:spcAft>
                <a:spcPts val="0"/>
              </a:spcAft>
              <a:buClrTx/>
              <a:buSzTx/>
              <a:buFont typeface="Lucida Grande"/>
              <a:buNone/>
              <a:tabLst/>
              <a:defRPr/>
            </a:pPr>
            <a:r>
              <a:rPr lang="fi-FI"/>
              <a:t>Lisää kuva napsauttamalla kuvaketta. Järjestä tarvittaessa kuva tai teksti muiden elementtien taakse.</a:t>
            </a:r>
          </a:p>
        </p:txBody>
      </p:sp>
      <p:sp>
        <p:nvSpPr>
          <p:cNvPr id="4" name="Text Placeholder 8"/>
          <p:cNvSpPr>
            <a:spLocks noGrp="1"/>
          </p:cNvSpPr>
          <p:nvPr>
            <p:ph type="body" sz="quarter" idx="17"/>
          </p:nvPr>
        </p:nvSpPr>
        <p:spPr>
          <a:xfrm>
            <a:off x="527051" y="548217"/>
            <a:ext cx="3456715" cy="5281049"/>
          </a:xfrm>
        </p:spPr>
        <p:txBody>
          <a:bodyPr anchor="ctr"/>
          <a:lstStyle>
            <a:lvl1pPr marL="0" indent="0" algn="l">
              <a:buNone/>
              <a:defRPr sz="3200" b="1">
                <a:solidFill>
                  <a:schemeClr val="bg1"/>
                </a:solidFill>
                <a:latin typeface="+mj-lt"/>
                <a:cs typeface="Arial Black"/>
              </a:defRPr>
            </a:lvl1pPr>
          </a:lstStyle>
          <a:p>
            <a:pPr lvl="0"/>
            <a:r>
              <a:rPr lang="fi-FI"/>
              <a:t>Muokkaa tekstin perustyylejä napsauttamalla</a:t>
            </a:r>
          </a:p>
        </p:txBody>
      </p:sp>
      <p:sp>
        <p:nvSpPr>
          <p:cNvPr id="19" name="Otsikko 18">
            <a:extLst>
              <a:ext uri="{FF2B5EF4-FFF2-40B4-BE49-F238E27FC236}">
                <a16:creationId xmlns:a16="http://schemas.microsoft.com/office/drawing/2014/main" id="{A4CD70EA-F816-44A0-9856-E259E007BB76}"/>
              </a:ext>
            </a:extLst>
          </p:cNvPr>
          <p:cNvSpPr>
            <a:spLocks noGrp="1"/>
          </p:cNvSpPr>
          <p:nvPr>
            <p:ph type="title"/>
          </p:nvPr>
        </p:nvSpPr>
        <p:spPr>
          <a:xfrm>
            <a:off x="5140960" y="543559"/>
            <a:ext cx="6441440" cy="746761"/>
          </a:xfrm>
        </p:spPr>
        <p:txBody>
          <a:bodyPr anchor="t"/>
          <a:lstStyle>
            <a:lvl1pPr>
              <a:defRPr sz="3000"/>
            </a:lvl1pPr>
          </a:lstStyle>
          <a:p>
            <a:r>
              <a:rPr lang="fi-FI"/>
              <a:t>Muokkaa ots. perustyyl. napsautt.</a:t>
            </a:r>
            <a:endParaRPr lang="en-US"/>
          </a:p>
        </p:txBody>
      </p:sp>
      <p:sp>
        <p:nvSpPr>
          <p:cNvPr id="10" name="Text Placeholder 11"/>
          <p:cNvSpPr>
            <a:spLocks noGrp="1"/>
          </p:cNvSpPr>
          <p:nvPr>
            <p:ph type="body" sz="quarter" idx="18"/>
          </p:nvPr>
        </p:nvSpPr>
        <p:spPr>
          <a:xfrm>
            <a:off x="5135893" y="1316766"/>
            <a:ext cx="6431691" cy="4512501"/>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9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9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9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4" name="Tekstin paikkamerkki 7">
            <a:extLst>
              <a:ext uri="{FF2B5EF4-FFF2-40B4-BE49-F238E27FC236}">
                <a16:creationId xmlns:a16="http://schemas.microsoft.com/office/drawing/2014/main" id="{44088C69-B78E-4FC4-8AD4-9BB219C1132E}"/>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7" name="Dian numeron paikkamerkki 6">
            <a:extLst>
              <a:ext uri="{FF2B5EF4-FFF2-40B4-BE49-F238E27FC236}">
                <a16:creationId xmlns:a16="http://schemas.microsoft.com/office/drawing/2014/main" id="{9D5633E1-C9A8-4273-BF86-C92F704E86C7}"/>
              </a:ext>
            </a:extLst>
          </p:cNvPr>
          <p:cNvSpPr>
            <a:spLocks noGrp="1"/>
          </p:cNvSpPr>
          <p:nvPr>
            <p:ph type="sldNum" sz="quarter" idx="23"/>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3E569D0C-0C5D-4A50-82D5-44C2DEEFA7B6}"/>
              </a:ext>
            </a:extLst>
          </p:cNvPr>
          <p:cNvSpPr>
            <a:spLocks noGrp="1"/>
          </p:cNvSpPr>
          <p:nvPr>
            <p:ph type="dt" sz="half" idx="21"/>
          </p:nvPr>
        </p:nvSpPr>
        <p:spPr/>
        <p:txBody>
          <a:bodyPr/>
          <a:lstStyle>
            <a:lvl1pPr>
              <a:defRPr>
                <a:solidFill>
                  <a:schemeClr val="bg1"/>
                </a:solidFill>
              </a:defRPr>
            </a:lvl1pPr>
          </a:lstStyle>
          <a:p>
            <a:fld id="{FAFBE259-6FD6-478C-90A4-96D86A02AE3A}" type="datetime1">
              <a:rPr lang="fi-FI" smtClean="0"/>
              <a:t>28.6.2022</a:t>
            </a:fld>
            <a:endParaRPr lang="en-FI"/>
          </a:p>
        </p:txBody>
      </p:sp>
      <p:sp>
        <p:nvSpPr>
          <p:cNvPr id="6" name="Alatunnisteen paikkamerkki 5">
            <a:extLst>
              <a:ext uri="{FF2B5EF4-FFF2-40B4-BE49-F238E27FC236}">
                <a16:creationId xmlns:a16="http://schemas.microsoft.com/office/drawing/2014/main" id="{548B0A44-32F9-4727-89A7-3C83E725DE1B}"/>
              </a:ext>
            </a:extLst>
          </p:cNvPr>
          <p:cNvSpPr>
            <a:spLocks noGrp="1"/>
          </p:cNvSpPr>
          <p:nvPr>
            <p:ph type="ftr" sz="quarter" idx="22"/>
          </p:nvPr>
        </p:nvSpPr>
        <p:spPr/>
        <p:txBody>
          <a:bodyPr/>
          <a:lstStyle/>
          <a:p>
            <a:r>
              <a:rPr lang="fi-FI"/>
              <a:t>Alatunniste</a:t>
            </a:r>
            <a:endParaRPr lang="en-FI"/>
          </a:p>
        </p:txBody>
      </p:sp>
    </p:spTree>
    <p:extLst>
      <p:ext uri="{BB962C8B-B14F-4D97-AF65-F5344CB8AC3E}">
        <p14:creationId xmlns:p14="http://schemas.microsoft.com/office/powerpoint/2010/main" val="1934049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vasemmalla">
    <p:spTree>
      <p:nvGrpSpPr>
        <p:cNvPr id="1" name=""/>
        <p:cNvGrpSpPr/>
        <p:nvPr/>
      </p:nvGrpSpPr>
      <p:grpSpPr>
        <a:xfrm>
          <a:off x="0" y="0"/>
          <a:ext cx="0" cy="0"/>
          <a:chOff x="0" y="0"/>
          <a:chExt cx="0" cy="0"/>
        </a:xfrm>
      </p:grpSpPr>
      <p:sp>
        <p:nvSpPr>
          <p:cNvPr id="15" name="Otsikko 4">
            <a:extLst>
              <a:ext uri="{FF2B5EF4-FFF2-40B4-BE49-F238E27FC236}">
                <a16:creationId xmlns:a16="http://schemas.microsoft.com/office/drawing/2014/main" id="{69173903-D811-4013-B9C7-EDF99D679C12}"/>
              </a:ext>
            </a:extLst>
          </p:cNvPr>
          <p:cNvSpPr>
            <a:spLocks noGrp="1"/>
          </p:cNvSpPr>
          <p:nvPr>
            <p:ph type="title"/>
          </p:nvPr>
        </p:nvSpPr>
        <p:spPr>
          <a:xfrm>
            <a:off x="623392" y="553720"/>
            <a:ext cx="4898568" cy="5288279"/>
          </a:xfrm>
        </p:spPr>
        <p:txBody>
          <a:bodyPr/>
          <a:lstStyle/>
          <a:p>
            <a:r>
              <a:rPr lang="fi-FI"/>
              <a:t>Muokkaa ots. perustyyl. napsautt.</a:t>
            </a:r>
            <a:endParaRPr lang="en-US"/>
          </a:p>
        </p:txBody>
      </p:sp>
      <p:sp>
        <p:nvSpPr>
          <p:cNvPr id="13" name="Suorakulmio 12">
            <a:extLst>
              <a:ext uri="{FF2B5EF4-FFF2-40B4-BE49-F238E27FC236}">
                <a16:creationId xmlns:a16="http://schemas.microsoft.com/office/drawing/2014/main" id="{44F596C9-C7A7-1B4C-8653-560DFD9C9969}"/>
              </a:ext>
              <a:ext uri="{C183D7F6-B498-43B3-948B-1728B52AA6E4}">
                <adec:decorative xmlns:adec="http://schemas.microsoft.com/office/drawing/2017/decorative" val="1"/>
              </a:ext>
            </a:extLst>
          </p:cNvPr>
          <p:cNvSpPr/>
          <p:nvPr userDrawn="1"/>
        </p:nvSpPr>
        <p:spPr>
          <a:xfrm>
            <a:off x="6095834"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2" name="Text Placeholder 8"/>
          <p:cNvSpPr>
            <a:spLocks noGrp="1"/>
          </p:cNvSpPr>
          <p:nvPr>
            <p:ph type="body" sz="quarter" idx="17"/>
          </p:nvPr>
        </p:nvSpPr>
        <p:spPr>
          <a:xfrm>
            <a:off x="6960096" y="548681"/>
            <a:ext cx="4512501" cy="5281049"/>
          </a:xfrm>
        </p:spPr>
        <p:txBody>
          <a:bodyPr anchor="ctr"/>
          <a:lstStyle>
            <a:lvl1pPr marL="0" indent="0" algn="l">
              <a:buNone/>
              <a:defRPr sz="2800" b="0">
                <a:solidFill>
                  <a:schemeClr val="bg1"/>
                </a:solidFill>
                <a:latin typeface="+mn-lt"/>
                <a:cs typeface="Arial Black"/>
              </a:defRPr>
            </a:lvl1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F72AD6BA-B83E-4DBE-B541-C8BAE18660E0}"/>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2E971738-8980-42DD-A4FB-F60A54F0B31B}"/>
              </a:ext>
            </a:extLst>
          </p:cNvPr>
          <p:cNvSpPr>
            <a:spLocks noGrp="1"/>
          </p:cNvSpPr>
          <p:nvPr>
            <p:ph type="dt" sz="half" idx="20"/>
          </p:nvPr>
        </p:nvSpPr>
        <p:spPr/>
        <p:txBody>
          <a:bodyPr/>
          <a:lstStyle/>
          <a:p>
            <a:fld id="{DFA86A0B-D1A9-476A-B4DE-7749FD4E7F80}" type="datetime1">
              <a:rPr lang="fi-FI" smtClean="0"/>
              <a:t>28.6.2022</a:t>
            </a:fld>
            <a:endParaRPr lang="en-FI"/>
          </a:p>
        </p:txBody>
      </p:sp>
      <p:sp>
        <p:nvSpPr>
          <p:cNvPr id="3" name="Alatunnisteen paikkamerkki 2">
            <a:extLst>
              <a:ext uri="{FF2B5EF4-FFF2-40B4-BE49-F238E27FC236}">
                <a16:creationId xmlns:a16="http://schemas.microsoft.com/office/drawing/2014/main" id="{5D9266AE-660B-4505-AD9D-A84C3E988DC8}"/>
              </a:ext>
            </a:extLst>
          </p:cNvPr>
          <p:cNvSpPr>
            <a:spLocks noGrp="1"/>
          </p:cNvSpPr>
          <p:nvPr>
            <p:ph type="ftr" sz="quarter" idx="21"/>
          </p:nvPr>
        </p:nvSpPr>
        <p:spPr/>
        <p:txBody>
          <a:bodyPr/>
          <a:lstStyle>
            <a:lvl1pPr>
              <a:defRPr>
                <a:solidFill>
                  <a:schemeClr val="bg1"/>
                </a:solidFill>
              </a:defRPr>
            </a:lvl1pPr>
          </a:lstStyle>
          <a:p>
            <a:r>
              <a:rPr lang="fi-FI"/>
              <a:t>Alatunniste</a:t>
            </a:r>
            <a:endParaRPr lang="en-FI"/>
          </a:p>
        </p:txBody>
      </p:sp>
      <p:pic>
        <p:nvPicPr>
          <p:cNvPr id="14" name="Kuva 13">
            <a:extLst>
              <a:ext uri="{FF2B5EF4-FFF2-40B4-BE49-F238E27FC236}">
                <a16:creationId xmlns:a16="http://schemas.microsoft.com/office/drawing/2014/main" id="{E514203F-BB73-47B0-B2B6-E68CCA67FA5B}"/>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26672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oikealla, violetti tausta">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44F596C9-C7A7-1B4C-8653-560DFD9C9969}"/>
              </a:ext>
              <a:ext uri="{C183D7F6-B498-43B3-948B-1728B52AA6E4}">
                <adec:decorative xmlns:adec="http://schemas.microsoft.com/office/drawing/2017/decorative" val="1"/>
              </a:ext>
            </a:extLst>
          </p:cNvPr>
          <p:cNvSpPr/>
          <p:nvPr userDrawn="1"/>
        </p:nvSpPr>
        <p:spPr>
          <a:xfrm>
            <a:off x="6095834"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7" name="Otsikko 4">
            <a:extLst>
              <a:ext uri="{FF2B5EF4-FFF2-40B4-BE49-F238E27FC236}">
                <a16:creationId xmlns:a16="http://schemas.microsoft.com/office/drawing/2014/main" id="{A5EF6C8B-658F-4F44-84F0-47735CD6F6B0}"/>
              </a:ext>
            </a:extLst>
          </p:cNvPr>
          <p:cNvSpPr>
            <a:spLocks noGrp="1"/>
          </p:cNvSpPr>
          <p:nvPr>
            <p:ph type="title"/>
          </p:nvPr>
        </p:nvSpPr>
        <p:spPr>
          <a:xfrm>
            <a:off x="6959600" y="553720"/>
            <a:ext cx="4521200" cy="5288279"/>
          </a:xfrm>
        </p:spPr>
        <p:txBody>
          <a:bodyPr/>
          <a:lstStyle>
            <a:lvl1pPr>
              <a:defRPr>
                <a:solidFill>
                  <a:schemeClr val="bg1"/>
                </a:solidFill>
              </a:defRPr>
            </a:lvl1pPr>
          </a:lstStyle>
          <a:p>
            <a:r>
              <a:rPr lang="fi-FI"/>
              <a:t>Muokkaa ots. perustyyl. napsautt.</a:t>
            </a:r>
            <a:endParaRPr lang="en-US"/>
          </a:p>
        </p:txBody>
      </p:sp>
      <p:sp>
        <p:nvSpPr>
          <p:cNvPr id="6" name="Text Placeholder 11"/>
          <p:cNvSpPr>
            <a:spLocks noGrp="1"/>
          </p:cNvSpPr>
          <p:nvPr>
            <p:ph type="body" sz="quarter" idx="19"/>
          </p:nvPr>
        </p:nvSpPr>
        <p:spPr>
          <a:xfrm>
            <a:off x="623392" y="548681"/>
            <a:ext cx="5184576" cy="5281049"/>
          </a:xfrm>
        </p:spPr>
        <p:txBody>
          <a:bodyPr anchor="ctr"/>
          <a:lstStyle>
            <a:lvl1pPr marL="0" marR="0" indent="0" algn="l" defTabSz="609585" rtl="0" eaLnBrk="1" fontAlgn="auto" latinLnBrk="0" hangingPunct="1">
              <a:lnSpc>
                <a:spcPct val="90000"/>
              </a:lnSpc>
              <a:spcBef>
                <a:spcPct val="20000"/>
              </a:spcBef>
              <a:spcAft>
                <a:spcPts val="0"/>
              </a:spcAft>
              <a:buClrTx/>
              <a:buSzTx/>
              <a:buFont typeface="Lucida Grande"/>
              <a:buNone/>
              <a:tabLst/>
              <a:defRPr sz="2800">
                <a:solidFill>
                  <a:schemeClr val="tx1"/>
                </a:solidFill>
                <a:latin typeface="+mn-lt"/>
                <a:cs typeface="Georgia"/>
              </a:defRPr>
            </a:lvl1pPr>
            <a:lvl2pPr marL="239178" indent="0" algn="l">
              <a:lnSpc>
                <a:spcPct val="90000"/>
              </a:lnSpc>
              <a:spcBef>
                <a:spcPts val="800"/>
              </a:spcBef>
              <a:buFont typeface="Georgia" panose="02040502050405020303" pitchFamily="18" charset="0"/>
              <a:buNone/>
              <a:defRPr sz="2800">
                <a:solidFill>
                  <a:schemeClr val="tx1"/>
                </a:solidFill>
                <a:latin typeface="+mn-lt"/>
                <a:cs typeface="Georgia"/>
              </a:defRPr>
            </a:lvl2pPr>
            <a:lvl3pPr marL="488939" indent="0" algn="l">
              <a:lnSpc>
                <a:spcPct val="90000"/>
              </a:lnSpc>
              <a:spcBef>
                <a:spcPts val="800"/>
              </a:spcBef>
              <a:buFont typeface="Georgia" panose="02040502050405020303" pitchFamily="18" charset="0"/>
              <a:buNone/>
              <a:defRPr sz="2800">
                <a:solidFill>
                  <a:schemeClr val="tx1"/>
                </a:solidFill>
                <a:latin typeface="+mn-lt"/>
                <a:cs typeface="Georgia"/>
              </a:defRPr>
            </a:lvl3pPr>
            <a:lvl4pPr marL="730233" indent="0" algn="l">
              <a:lnSpc>
                <a:spcPct val="90000"/>
              </a:lnSpc>
              <a:buFont typeface="Georgia" panose="02040502050405020303" pitchFamily="18" charset="0"/>
              <a:buNone/>
              <a:defRPr sz="2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ACA0412D-2D65-44C5-98F6-1E442B51D9DB}"/>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611F4B1B-DD49-4F36-A596-787058021DCF}"/>
              </a:ext>
            </a:extLst>
          </p:cNvPr>
          <p:cNvSpPr>
            <a:spLocks noGrp="1"/>
          </p:cNvSpPr>
          <p:nvPr>
            <p:ph type="dt" sz="half" idx="20"/>
          </p:nvPr>
        </p:nvSpPr>
        <p:spPr/>
        <p:txBody>
          <a:bodyPr/>
          <a:lstStyle/>
          <a:p>
            <a:fld id="{119692B8-5A01-4268-8A67-727EBFFE1452}" type="datetime1">
              <a:rPr lang="fi-FI" smtClean="0"/>
              <a:t>28.6.2022</a:t>
            </a:fld>
            <a:endParaRPr lang="en-FI"/>
          </a:p>
        </p:txBody>
      </p:sp>
      <p:sp>
        <p:nvSpPr>
          <p:cNvPr id="3" name="Alatunnisteen paikkamerkki 2">
            <a:extLst>
              <a:ext uri="{FF2B5EF4-FFF2-40B4-BE49-F238E27FC236}">
                <a16:creationId xmlns:a16="http://schemas.microsoft.com/office/drawing/2014/main" id="{ECCCA558-CAA3-4700-83CE-CCFBB136B995}"/>
              </a:ext>
            </a:extLst>
          </p:cNvPr>
          <p:cNvSpPr>
            <a:spLocks noGrp="1"/>
          </p:cNvSpPr>
          <p:nvPr>
            <p:ph type="ftr" sz="quarter" idx="21"/>
          </p:nvPr>
        </p:nvSpPr>
        <p:spPr/>
        <p:txBody>
          <a:bodyPr/>
          <a:lstStyle>
            <a:lvl1pPr>
              <a:defRPr>
                <a:solidFill>
                  <a:schemeClr val="bg1"/>
                </a:solidFill>
              </a:defRPr>
            </a:lvl1pPr>
          </a:lstStyle>
          <a:p>
            <a:r>
              <a:rPr lang="fi-FI"/>
              <a:t>Alatunniste</a:t>
            </a:r>
            <a:endParaRPr lang="en-FI"/>
          </a:p>
        </p:txBody>
      </p:sp>
      <p:pic>
        <p:nvPicPr>
          <p:cNvPr id="15" name="Kuva 14">
            <a:extLst>
              <a:ext uri="{FF2B5EF4-FFF2-40B4-BE49-F238E27FC236}">
                <a16:creationId xmlns:a16="http://schemas.microsoft.com/office/drawing/2014/main" id="{E634D40E-C087-410B-B1F4-EEED9AE49E63}"/>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334783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vasemmalla, violetti tausta">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44F596C9-C7A7-1B4C-8653-560DFD9C9969}"/>
              </a:ext>
            </a:extLst>
          </p:cNvPr>
          <p:cNvSpPr/>
          <p:nvPr userDrawn="1"/>
        </p:nvSpPr>
        <p:spPr>
          <a:xfrm>
            <a:off x="0"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5" name="Otsikko 4">
            <a:extLst>
              <a:ext uri="{FF2B5EF4-FFF2-40B4-BE49-F238E27FC236}">
                <a16:creationId xmlns:a16="http://schemas.microsoft.com/office/drawing/2014/main" id="{93F7EB64-571D-4A46-8E05-97B01FBD6F55}"/>
              </a:ext>
            </a:extLst>
          </p:cNvPr>
          <p:cNvSpPr>
            <a:spLocks noGrp="1"/>
          </p:cNvSpPr>
          <p:nvPr>
            <p:ph type="title"/>
          </p:nvPr>
        </p:nvSpPr>
        <p:spPr>
          <a:xfrm>
            <a:off x="619760" y="553720"/>
            <a:ext cx="4775200" cy="5288279"/>
          </a:xfrm>
        </p:spPr>
        <p:txBody>
          <a:bodyPr/>
          <a:lstStyle>
            <a:lvl1pPr>
              <a:defRPr>
                <a:solidFill>
                  <a:schemeClr val="bg1"/>
                </a:solidFill>
              </a:defRPr>
            </a:lvl1pPr>
          </a:lstStyle>
          <a:p>
            <a:r>
              <a:rPr lang="fi-FI"/>
              <a:t>Muokkaa ots. perustyyl. napsautt.</a:t>
            </a:r>
            <a:endParaRPr lang="en-US"/>
          </a:p>
        </p:txBody>
      </p:sp>
      <p:sp>
        <p:nvSpPr>
          <p:cNvPr id="6" name="Text Placeholder 11"/>
          <p:cNvSpPr>
            <a:spLocks noGrp="1"/>
          </p:cNvSpPr>
          <p:nvPr>
            <p:ph type="body" sz="quarter" idx="19"/>
          </p:nvPr>
        </p:nvSpPr>
        <p:spPr>
          <a:xfrm>
            <a:off x="6618858" y="548680"/>
            <a:ext cx="5184576" cy="5281049"/>
          </a:xfrm>
        </p:spPr>
        <p:txBody>
          <a:bodyPr anchor="ctr"/>
          <a:lstStyle>
            <a:lvl1pPr marL="0" marR="0" indent="0" algn="l" defTabSz="609585" rtl="0" eaLnBrk="1" fontAlgn="auto" latinLnBrk="0" hangingPunct="1">
              <a:lnSpc>
                <a:spcPct val="90000"/>
              </a:lnSpc>
              <a:spcBef>
                <a:spcPct val="20000"/>
              </a:spcBef>
              <a:spcAft>
                <a:spcPts val="0"/>
              </a:spcAft>
              <a:buClrTx/>
              <a:buSzTx/>
              <a:buFont typeface="Lucida Grande"/>
              <a:buNone/>
              <a:tabLst/>
              <a:defRPr sz="2800">
                <a:solidFill>
                  <a:schemeClr val="tx1"/>
                </a:solidFill>
                <a:latin typeface="+mn-lt"/>
                <a:cs typeface="Georgia"/>
              </a:defRPr>
            </a:lvl1pPr>
            <a:lvl2pPr marL="239178" indent="0" algn="l">
              <a:lnSpc>
                <a:spcPct val="90000"/>
              </a:lnSpc>
              <a:spcBef>
                <a:spcPts val="800"/>
              </a:spcBef>
              <a:buFont typeface="Georgia" panose="02040502050405020303" pitchFamily="18" charset="0"/>
              <a:buNone/>
              <a:defRPr sz="2800">
                <a:solidFill>
                  <a:schemeClr val="tx1"/>
                </a:solidFill>
                <a:latin typeface="+mn-lt"/>
                <a:cs typeface="Georgia"/>
              </a:defRPr>
            </a:lvl2pPr>
            <a:lvl3pPr marL="488939" indent="0" algn="l">
              <a:lnSpc>
                <a:spcPct val="90000"/>
              </a:lnSpc>
              <a:spcBef>
                <a:spcPts val="800"/>
              </a:spcBef>
              <a:buFont typeface="Georgia" panose="02040502050405020303" pitchFamily="18" charset="0"/>
              <a:buNone/>
              <a:defRPr sz="2800">
                <a:solidFill>
                  <a:schemeClr val="tx1"/>
                </a:solidFill>
                <a:latin typeface="+mn-lt"/>
                <a:cs typeface="Georgia"/>
              </a:defRPr>
            </a:lvl3pPr>
            <a:lvl4pPr marL="730233" indent="0" algn="l">
              <a:lnSpc>
                <a:spcPct val="90000"/>
              </a:lnSpc>
              <a:buFont typeface="Georgia" panose="02040502050405020303" pitchFamily="18" charset="0"/>
              <a:buNone/>
              <a:defRPr sz="2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p:txBody>
      </p:sp>
      <p:pic>
        <p:nvPicPr>
          <p:cNvPr id="11" name="Kuva 10" descr="Tieke">
            <a:extLst>
              <a:ext uri="{FF2B5EF4-FFF2-40B4-BE49-F238E27FC236}">
                <a16:creationId xmlns:a16="http://schemas.microsoft.com/office/drawing/2014/main" id="{96936E35-A774-4A64-9219-CBF38B786E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74FE7C98-A690-47EA-83C2-BCEF7EA61D8B}"/>
              </a:ext>
            </a:extLst>
          </p:cNvPr>
          <p:cNvSpPr>
            <a:spLocks noGrp="1"/>
          </p:cNvSpPr>
          <p:nvPr>
            <p:ph type="sldNum" sz="quarter" idx="2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62CCF5BF-7DBD-42F3-83D2-25F698BD5ECE}"/>
              </a:ext>
            </a:extLst>
          </p:cNvPr>
          <p:cNvSpPr>
            <a:spLocks noGrp="1"/>
          </p:cNvSpPr>
          <p:nvPr>
            <p:ph type="dt" sz="half" idx="20"/>
          </p:nvPr>
        </p:nvSpPr>
        <p:spPr/>
        <p:txBody>
          <a:bodyPr/>
          <a:lstStyle>
            <a:lvl1pPr>
              <a:defRPr>
                <a:solidFill>
                  <a:schemeClr val="bg1"/>
                </a:solidFill>
              </a:defRPr>
            </a:lvl1pPr>
          </a:lstStyle>
          <a:p>
            <a:fld id="{41768D63-AD94-4231-8294-79FB2479C6CC}" type="datetime1">
              <a:rPr lang="fi-FI" smtClean="0"/>
              <a:t>28.6.2022</a:t>
            </a:fld>
            <a:endParaRPr lang="en-FI"/>
          </a:p>
        </p:txBody>
      </p:sp>
      <p:sp>
        <p:nvSpPr>
          <p:cNvPr id="3" name="Alatunnisteen paikkamerkki 2">
            <a:extLst>
              <a:ext uri="{FF2B5EF4-FFF2-40B4-BE49-F238E27FC236}">
                <a16:creationId xmlns:a16="http://schemas.microsoft.com/office/drawing/2014/main" id="{32735594-50FE-405A-AB1D-7B5AD507BA30}"/>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4215292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oikealla">
    <p:spTree>
      <p:nvGrpSpPr>
        <p:cNvPr id="1" name=""/>
        <p:cNvGrpSpPr/>
        <p:nvPr/>
      </p:nvGrpSpPr>
      <p:grpSpPr>
        <a:xfrm>
          <a:off x="0" y="0"/>
          <a:ext cx="0" cy="0"/>
          <a:chOff x="0" y="0"/>
          <a:chExt cx="0" cy="0"/>
        </a:xfrm>
      </p:grpSpPr>
      <p:sp>
        <p:nvSpPr>
          <p:cNvPr id="19" name="Otsikko 4">
            <a:extLst>
              <a:ext uri="{FF2B5EF4-FFF2-40B4-BE49-F238E27FC236}">
                <a16:creationId xmlns:a16="http://schemas.microsoft.com/office/drawing/2014/main" id="{31E750A9-DE6E-447B-AE64-5D7FC6180062}"/>
              </a:ext>
            </a:extLst>
          </p:cNvPr>
          <p:cNvSpPr>
            <a:spLocks noGrp="1"/>
          </p:cNvSpPr>
          <p:nvPr>
            <p:ph type="title"/>
          </p:nvPr>
        </p:nvSpPr>
        <p:spPr>
          <a:xfrm>
            <a:off x="6609080" y="553720"/>
            <a:ext cx="5201920" cy="5288279"/>
          </a:xfrm>
        </p:spPr>
        <p:txBody>
          <a:bodyPr/>
          <a:lstStyle>
            <a:lvl1pPr>
              <a:defRPr>
                <a:solidFill>
                  <a:schemeClr val="tx1"/>
                </a:solidFill>
              </a:defRPr>
            </a:lvl1pPr>
          </a:lstStyle>
          <a:p>
            <a:r>
              <a:rPr lang="fi-FI"/>
              <a:t>Muokkaa ots. perustyyl. napsautt.</a:t>
            </a:r>
            <a:endParaRPr lang="en-US"/>
          </a:p>
        </p:txBody>
      </p:sp>
      <p:sp>
        <p:nvSpPr>
          <p:cNvPr id="13" name="Suorakulmio 12">
            <a:extLst>
              <a:ext uri="{FF2B5EF4-FFF2-40B4-BE49-F238E27FC236}">
                <a16:creationId xmlns:a16="http://schemas.microsoft.com/office/drawing/2014/main" id="{44F596C9-C7A7-1B4C-8653-560DFD9C9969}"/>
              </a:ext>
            </a:extLst>
          </p:cNvPr>
          <p:cNvSpPr/>
          <p:nvPr userDrawn="1"/>
        </p:nvSpPr>
        <p:spPr>
          <a:xfrm>
            <a:off x="0"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2" name="Text Placeholder 8"/>
          <p:cNvSpPr>
            <a:spLocks noGrp="1"/>
          </p:cNvSpPr>
          <p:nvPr>
            <p:ph type="body" sz="quarter" idx="17"/>
          </p:nvPr>
        </p:nvSpPr>
        <p:spPr>
          <a:xfrm>
            <a:off x="623392" y="548681"/>
            <a:ext cx="4753372" cy="5281049"/>
          </a:xfrm>
        </p:spPr>
        <p:txBody>
          <a:bodyPr anchor="ctr"/>
          <a:lstStyle>
            <a:lvl1pPr marL="0" indent="0" algn="l">
              <a:buNone/>
              <a:defRPr sz="2800" b="0">
                <a:solidFill>
                  <a:schemeClr val="bg1"/>
                </a:solidFill>
                <a:latin typeface="+mn-lt"/>
                <a:cs typeface="Arial Black"/>
              </a:defRPr>
            </a:lvl1pPr>
          </a:lstStyle>
          <a:p>
            <a:pPr lvl="0"/>
            <a:r>
              <a:rPr lang="fi-FI"/>
              <a:t>Muokkaa tekstin perustyylejä napsauttamalla</a:t>
            </a:r>
          </a:p>
        </p:txBody>
      </p:sp>
      <p:pic>
        <p:nvPicPr>
          <p:cNvPr id="14" name="Kuva 13" descr="Tieke">
            <a:extLst>
              <a:ext uri="{FF2B5EF4-FFF2-40B4-BE49-F238E27FC236}">
                <a16:creationId xmlns:a16="http://schemas.microsoft.com/office/drawing/2014/main" id="{0EB8602C-D458-43F2-B279-294C23A20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C6C235E9-1341-463D-843E-99A99C1B7B07}"/>
              </a:ext>
            </a:extLst>
          </p:cNvPr>
          <p:cNvSpPr>
            <a:spLocks noGrp="1"/>
          </p:cNvSpPr>
          <p:nvPr>
            <p:ph type="sldNum" sz="quarter" idx="2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29A21B96-176A-4EED-A89D-B46E5FA2D9CA}"/>
              </a:ext>
            </a:extLst>
          </p:cNvPr>
          <p:cNvSpPr>
            <a:spLocks noGrp="1"/>
          </p:cNvSpPr>
          <p:nvPr>
            <p:ph type="dt" sz="half" idx="20"/>
          </p:nvPr>
        </p:nvSpPr>
        <p:spPr/>
        <p:txBody>
          <a:bodyPr/>
          <a:lstStyle>
            <a:lvl1pPr>
              <a:defRPr>
                <a:solidFill>
                  <a:schemeClr val="bg1"/>
                </a:solidFill>
              </a:defRPr>
            </a:lvl1pPr>
          </a:lstStyle>
          <a:p>
            <a:fld id="{758072C9-28DD-49B2-80EF-8175E5565F7B}" type="datetime1">
              <a:rPr lang="fi-FI" smtClean="0"/>
              <a:t>28.6.2022</a:t>
            </a:fld>
            <a:endParaRPr lang="en-FI"/>
          </a:p>
        </p:txBody>
      </p:sp>
      <p:sp>
        <p:nvSpPr>
          <p:cNvPr id="3" name="Alatunnisteen paikkamerkki 2">
            <a:extLst>
              <a:ext uri="{FF2B5EF4-FFF2-40B4-BE49-F238E27FC236}">
                <a16:creationId xmlns:a16="http://schemas.microsoft.com/office/drawing/2014/main" id="{0AD3DA5C-095D-4669-BCCE-FF6FC3F47E54}"/>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3215904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uettelo">
    <p:spTree>
      <p:nvGrpSpPr>
        <p:cNvPr id="1" name=""/>
        <p:cNvGrpSpPr/>
        <p:nvPr/>
      </p:nvGrpSpPr>
      <p:grpSpPr>
        <a:xfrm>
          <a:off x="0" y="0"/>
          <a:ext cx="0" cy="0"/>
          <a:chOff x="0" y="0"/>
          <a:chExt cx="0" cy="0"/>
        </a:xfrm>
      </p:grpSpPr>
      <p:sp>
        <p:nvSpPr>
          <p:cNvPr id="2" name="Title 1"/>
          <p:cNvSpPr>
            <a:spLocks noGrp="1"/>
          </p:cNvSpPr>
          <p:nvPr>
            <p:ph type="title"/>
          </p:nvPr>
        </p:nvSpPr>
        <p:spPr>
          <a:xfrm>
            <a:off x="719404" y="548681"/>
            <a:ext cx="10753193" cy="1078364"/>
          </a:xfrm>
        </p:spPr>
        <p:txBody>
          <a:bodyPr anchor="t"/>
          <a:lstStyle>
            <a:lvl1pPr algn="l">
              <a:defRPr sz="3200"/>
            </a:lvl1pPr>
          </a:lstStyle>
          <a:p>
            <a:r>
              <a:rPr lang="fi-FI"/>
              <a:t>Muokkaa ots. perustyyl. napsautt.</a:t>
            </a:r>
            <a:endParaRPr lang="en-US" dirty="0"/>
          </a:p>
        </p:txBody>
      </p:sp>
      <p:sp>
        <p:nvSpPr>
          <p:cNvPr id="34" name="Text Placeholder 33"/>
          <p:cNvSpPr>
            <a:spLocks noGrp="1"/>
          </p:cNvSpPr>
          <p:nvPr userDrawn="1">
            <p:ph type="body" sz="quarter" idx="13"/>
          </p:nvPr>
        </p:nvSpPr>
        <p:spPr>
          <a:xfrm>
            <a:off x="1968501" y="1700808"/>
            <a:ext cx="9504097" cy="768085"/>
          </a:xfrm>
        </p:spPr>
        <p:txBody>
          <a:bodyPr anchor="ctr"/>
          <a:lstStyle>
            <a:lvl1pPr marL="0" indent="0" algn="l">
              <a:buNone/>
              <a:defRPr sz="2133" b="0" i="0">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5" name="Text Placeholder 33"/>
          <p:cNvSpPr>
            <a:spLocks noGrp="1"/>
          </p:cNvSpPr>
          <p:nvPr userDrawn="1">
            <p:ph type="body" sz="quarter" idx="14"/>
          </p:nvPr>
        </p:nvSpPr>
        <p:spPr>
          <a:xfrm>
            <a:off x="1968501" y="2566591"/>
            <a:ext cx="9504097"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6" name="Text Placeholder 33"/>
          <p:cNvSpPr>
            <a:spLocks noGrp="1"/>
          </p:cNvSpPr>
          <p:nvPr userDrawn="1">
            <p:ph type="body" sz="quarter" idx="15"/>
          </p:nvPr>
        </p:nvSpPr>
        <p:spPr>
          <a:xfrm>
            <a:off x="1968501" y="3430687"/>
            <a:ext cx="9504097"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7" name="Text Placeholder 33"/>
          <p:cNvSpPr>
            <a:spLocks noGrp="1"/>
          </p:cNvSpPr>
          <p:nvPr userDrawn="1">
            <p:ph type="body" sz="quarter" idx="16"/>
          </p:nvPr>
        </p:nvSpPr>
        <p:spPr>
          <a:xfrm>
            <a:off x="1967541" y="4294783"/>
            <a:ext cx="9505056"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8" name="Text Placeholder 33"/>
          <p:cNvSpPr>
            <a:spLocks noGrp="1"/>
          </p:cNvSpPr>
          <p:nvPr userDrawn="1">
            <p:ph type="body" sz="quarter" idx="17"/>
          </p:nvPr>
        </p:nvSpPr>
        <p:spPr>
          <a:xfrm>
            <a:off x="1967541" y="5158879"/>
            <a:ext cx="9505056"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5" name="Dian numeron paikkamerkki 4">
            <a:extLst>
              <a:ext uri="{FF2B5EF4-FFF2-40B4-BE49-F238E27FC236}">
                <a16:creationId xmlns:a16="http://schemas.microsoft.com/office/drawing/2014/main" id="{AA5590A1-A8C7-41B6-B6F3-5AA0844F585A}"/>
              </a:ext>
            </a:extLst>
          </p:cNvPr>
          <p:cNvSpPr>
            <a:spLocks noGrp="1"/>
          </p:cNvSpPr>
          <p:nvPr>
            <p:ph type="sldNum" sz="quarter" idx="20"/>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2B390BA7-DFE4-40C5-8564-425470F03ED3}"/>
              </a:ext>
            </a:extLst>
          </p:cNvPr>
          <p:cNvSpPr>
            <a:spLocks noGrp="1"/>
          </p:cNvSpPr>
          <p:nvPr>
            <p:ph type="dt" sz="half" idx="18"/>
          </p:nvPr>
        </p:nvSpPr>
        <p:spPr/>
        <p:txBody>
          <a:bodyPr/>
          <a:lstStyle/>
          <a:p>
            <a:fld id="{54CEAD4C-3426-4BF0-B232-77613767A29E}" type="datetime1">
              <a:rPr lang="fi-FI" smtClean="0"/>
              <a:t>28.6.2022</a:t>
            </a:fld>
            <a:endParaRPr lang="en-FI"/>
          </a:p>
        </p:txBody>
      </p:sp>
      <p:sp>
        <p:nvSpPr>
          <p:cNvPr id="4" name="Alatunnisteen paikkamerkki 3">
            <a:extLst>
              <a:ext uri="{FF2B5EF4-FFF2-40B4-BE49-F238E27FC236}">
                <a16:creationId xmlns:a16="http://schemas.microsoft.com/office/drawing/2014/main" id="{804F6DB5-F7CD-4F7B-AD73-97164CF4741D}"/>
              </a:ext>
            </a:extLst>
          </p:cNvPr>
          <p:cNvSpPr>
            <a:spLocks noGrp="1"/>
          </p:cNvSpPr>
          <p:nvPr>
            <p:ph type="ftr" sz="quarter" idx="19"/>
          </p:nvPr>
        </p:nvSpPr>
        <p:spPr/>
        <p:txBody>
          <a:bodyPr/>
          <a:lstStyle/>
          <a:p>
            <a:r>
              <a:rPr lang="fi-FI"/>
              <a:t>Alatunniste</a:t>
            </a:r>
            <a:endParaRPr lang="en-FI"/>
          </a:p>
        </p:txBody>
      </p:sp>
    </p:spTree>
    <p:extLst>
      <p:ext uri="{BB962C8B-B14F-4D97-AF65-F5344CB8AC3E}">
        <p14:creationId xmlns:p14="http://schemas.microsoft.com/office/powerpoint/2010/main" val="3230043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opetus valkoine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descr="Datasta kasvua logo">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9"/>
          </a:xfrm>
          <a:prstGeom prst="rect">
            <a:avLst/>
          </a:prstGeom>
        </p:spPr>
      </p:pic>
      <p:sp>
        <p:nvSpPr>
          <p:cNvPr id="5" name="Dian numeron paikkamerkki 4">
            <a:extLst>
              <a:ext uri="{FF2B5EF4-FFF2-40B4-BE49-F238E27FC236}">
                <a16:creationId xmlns:a16="http://schemas.microsoft.com/office/drawing/2014/main" id="{CBF7B553-ABD9-471F-838B-785E94575D5C}"/>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66CCB79-B60D-4900-84BD-93FA13414FE3}"/>
              </a:ext>
            </a:extLst>
          </p:cNvPr>
          <p:cNvSpPr>
            <a:spLocks noGrp="1"/>
          </p:cNvSpPr>
          <p:nvPr>
            <p:ph type="dt" sz="half" idx="10"/>
          </p:nvPr>
        </p:nvSpPr>
        <p:spPr/>
        <p:txBody>
          <a:bodyPr/>
          <a:lstStyle/>
          <a:p>
            <a:fld id="{5DA040D9-8655-404F-BC93-214C0333D6EC}" type="datetime1">
              <a:rPr lang="fi-FI" smtClean="0"/>
              <a:t>28.6.2022</a:t>
            </a:fld>
            <a:endParaRPr lang="en-FI"/>
          </a:p>
        </p:txBody>
      </p:sp>
      <p:sp>
        <p:nvSpPr>
          <p:cNvPr id="4" name="Alatunnisteen paikkamerkki 3">
            <a:extLst>
              <a:ext uri="{FF2B5EF4-FFF2-40B4-BE49-F238E27FC236}">
                <a16:creationId xmlns:a16="http://schemas.microsoft.com/office/drawing/2014/main" id="{E9C8EA27-6E60-42A0-99B5-2264EAB64088}"/>
              </a:ext>
            </a:extLst>
          </p:cNvPr>
          <p:cNvSpPr>
            <a:spLocks noGrp="1"/>
          </p:cNvSpPr>
          <p:nvPr>
            <p:ph type="ftr" sz="quarter" idx="11"/>
          </p:nvPr>
        </p:nvSpPr>
        <p:spPr/>
        <p:txBody>
          <a:bodyPr/>
          <a:lstStyle/>
          <a:p>
            <a:r>
              <a:rPr lang="fi-FI"/>
              <a:t>Alatunniste</a:t>
            </a:r>
            <a:endParaRPr lang="en-FI"/>
          </a:p>
        </p:txBody>
      </p:sp>
      <p:pic>
        <p:nvPicPr>
          <p:cNvPr id="12" name="Kuva 11">
            <a:extLst>
              <a:ext uri="{FF2B5EF4-FFF2-40B4-BE49-F238E27FC236}">
                <a16:creationId xmlns:a16="http://schemas.microsoft.com/office/drawing/2014/main" id="{F31C439B-EBBD-427B-B261-7104F9E17CE8}"/>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3796593646"/>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solidFill>
                  <a:schemeClr val="bg2"/>
                </a:solidFill>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8"/>
          </a:xfrm>
          <a:prstGeom prst="rect">
            <a:avLst/>
          </a:prstGeom>
        </p:spPr>
      </p:pic>
      <p:pic>
        <p:nvPicPr>
          <p:cNvPr id="13" name="Kuva 12" descr="Tieke">
            <a:extLst>
              <a:ext uri="{FF2B5EF4-FFF2-40B4-BE49-F238E27FC236}">
                <a16:creationId xmlns:a16="http://schemas.microsoft.com/office/drawing/2014/main" id="{7A7E6D0C-0BEB-441C-AA3B-28D06C990E3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2069A4A6-B19E-447E-B693-1A6B58A13994}"/>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8431A63-B49D-41AB-A8F4-DE8D779F26CA}"/>
              </a:ext>
            </a:extLst>
          </p:cNvPr>
          <p:cNvSpPr>
            <a:spLocks noGrp="1"/>
          </p:cNvSpPr>
          <p:nvPr>
            <p:ph type="dt" sz="half" idx="10"/>
          </p:nvPr>
        </p:nvSpPr>
        <p:spPr/>
        <p:txBody>
          <a:bodyPr/>
          <a:lstStyle>
            <a:lvl1pPr>
              <a:defRPr>
                <a:solidFill>
                  <a:schemeClr val="bg1"/>
                </a:solidFill>
              </a:defRPr>
            </a:lvl1pPr>
          </a:lstStyle>
          <a:p>
            <a:fld id="{5CEB2D7F-809F-47DD-96E2-54FE75CC836F}" type="datetime1">
              <a:rPr lang="fi-FI" smtClean="0"/>
              <a:t>28.6.2022</a:t>
            </a:fld>
            <a:endParaRPr lang="en-FI"/>
          </a:p>
        </p:txBody>
      </p:sp>
      <p:sp>
        <p:nvSpPr>
          <p:cNvPr id="4" name="Alatunnisteen paikkamerkki 3">
            <a:extLst>
              <a:ext uri="{FF2B5EF4-FFF2-40B4-BE49-F238E27FC236}">
                <a16:creationId xmlns:a16="http://schemas.microsoft.com/office/drawing/2014/main" id="{8180951A-468A-424A-B59A-20289A265E0C}"/>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5" name="Kuva 14">
            <a:extLst>
              <a:ext uri="{FF2B5EF4-FFF2-40B4-BE49-F238E27FC236}">
                <a16:creationId xmlns:a16="http://schemas.microsoft.com/office/drawing/2014/main" id="{51861944-174E-47A2-9E27-706C8B39A89B}"/>
              </a:ext>
              <a:ext uri="{C183D7F6-B498-43B3-948B-1728B52AA6E4}">
                <adec:decorative xmlns:adec="http://schemas.microsoft.com/office/drawing/2017/decorative" val="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91693098"/>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yhjä, violetti">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2C6F2CD-E476-494B-9E2D-687CCAC6A4AD}"/>
              </a:ext>
            </a:extLst>
          </p:cNvPr>
          <p:cNvGraphicFramePr>
            <a:graphicFrameLocks noChangeAspect="1"/>
          </p:cNvGraphicFramePr>
          <p:nvPr userDrawn="1">
            <p:custDataLst>
              <p:tags r:id="rId1"/>
            </p:custDataLst>
            <p:extLst>
              <p:ext uri="{D42A27DB-BD31-4B8C-83A1-F6EECF244321}">
                <p14:modId xmlns:p14="http://schemas.microsoft.com/office/powerpoint/2010/main" val="4109430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3" name="Object 2" hidden="1">
                        <a:extLst>
                          <a:ext uri="{FF2B5EF4-FFF2-40B4-BE49-F238E27FC236}">
                            <a16:creationId xmlns:a16="http://schemas.microsoft.com/office/drawing/2014/main" id="{12C6F2CD-E476-494B-9E2D-687CCAC6A4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Tieke">
            <a:extLst>
              <a:ext uri="{FF2B5EF4-FFF2-40B4-BE49-F238E27FC236}">
                <a16:creationId xmlns:a16="http://schemas.microsoft.com/office/drawing/2014/main" id="{601586E9-28B9-48C0-B43A-FCD9E1AF02A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32440935-5EB3-4A81-93D3-2777DE499E7C}"/>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07D215C-E536-4610-B4E1-47889CE6E8C4}"/>
              </a:ext>
            </a:extLst>
          </p:cNvPr>
          <p:cNvSpPr>
            <a:spLocks noGrp="1"/>
          </p:cNvSpPr>
          <p:nvPr>
            <p:ph type="dt" sz="half" idx="10"/>
          </p:nvPr>
        </p:nvSpPr>
        <p:spPr/>
        <p:txBody>
          <a:bodyPr/>
          <a:lstStyle>
            <a:lvl1pPr>
              <a:defRPr>
                <a:solidFill>
                  <a:schemeClr val="bg1"/>
                </a:solidFill>
              </a:defRPr>
            </a:lvl1pPr>
          </a:lstStyle>
          <a:p>
            <a:fld id="{76F9941D-DFF6-488F-B435-BA336C50878E}" type="datetime1">
              <a:rPr lang="fi-FI" smtClean="0"/>
              <a:t>28.6.2022</a:t>
            </a:fld>
            <a:endParaRPr lang="en-FI"/>
          </a:p>
        </p:txBody>
      </p:sp>
      <p:sp>
        <p:nvSpPr>
          <p:cNvPr id="4" name="Alatunnisteen paikkamerkki 3">
            <a:extLst>
              <a:ext uri="{FF2B5EF4-FFF2-40B4-BE49-F238E27FC236}">
                <a16:creationId xmlns:a16="http://schemas.microsoft.com/office/drawing/2014/main" id="{425C6539-307F-4B2C-B273-0A36964CB695}"/>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6" name="Kuva 5">
            <a:extLst>
              <a:ext uri="{FF2B5EF4-FFF2-40B4-BE49-F238E27FC236}">
                <a16:creationId xmlns:a16="http://schemas.microsoft.com/office/drawing/2014/main" id="{2CE02F21-52EF-8544-BCA2-C011F5472581}"/>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2313241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 ja 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9403" y="2360733"/>
            <a:ext cx="5376597" cy="2262474"/>
          </a:xfrm>
        </p:spPr>
        <p:txBody>
          <a:bodyPr anchor="ctr"/>
          <a:lstStyle>
            <a:lvl1pPr algn="l">
              <a:lnSpc>
                <a:spcPct val="90000"/>
              </a:lnSpc>
              <a:defRPr>
                <a:solidFill>
                  <a:schemeClr val="bg1"/>
                </a:solidFill>
              </a:defRPr>
            </a:lvl1pPr>
          </a:lstStyle>
          <a:p>
            <a:r>
              <a:rPr lang="en-US" dirty="0"/>
              <a:t>Click to edit Master title style</a:t>
            </a:r>
          </a:p>
        </p:txBody>
      </p:sp>
      <p:sp>
        <p:nvSpPr>
          <p:cNvPr id="5" name="Text Placeholder 3"/>
          <p:cNvSpPr>
            <a:spLocks noGrp="1"/>
          </p:cNvSpPr>
          <p:nvPr>
            <p:ph type="body" sz="quarter" idx="11"/>
          </p:nvPr>
        </p:nvSpPr>
        <p:spPr>
          <a:xfrm>
            <a:off x="719669" y="4789134"/>
            <a:ext cx="5376331" cy="480484"/>
          </a:xfrm>
        </p:spPr>
        <p:txBody>
          <a:bodyPr/>
          <a:lstStyle>
            <a:lvl1pPr marL="0" indent="0" algn="l">
              <a:buNone/>
              <a:defRPr sz="2800">
                <a:solidFill>
                  <a:schemeClr val="bg1"/>
                </a:solidFill>
              </a:defRPr>
            </a:lvl1pPr>
            <a:lvl2pPr algn="l">
              <a:defRPr/>
            </a:lvl2pPr>
            <a:lvl3pPr algn="l">
              <a:defRPr/>
            </a:lvl3pPr>
            <a:lvl4pPr algn="l">
              <a:defRPr/>
            </a:lvl4pPr>
            <a:lvl5pPr algn="l">
              <a:defRPr/>
            </a:lvl5pPr>
          </a:lstStyle>
          <a:p>
            <a:pPr lvl="0"/>
            <a:r>
              <a:rPr lang="en-US" dirty="0"/>
              <a:t>Edit Master text styles</a:t>
            </a:r>
          </a:p>
        </p:txBody>
      </p:sp>
      <p:pic>
        <p:nvPicPr>
          <p:cNvPr id="25" name="Kuva 24" descr="Datasta kasvua">
            <a:extLst>
              <a:ext uri="{FF2B5EF4-FFF2-40B4-BE49-F238E27FC236}">
                <a16:creationId xmlns:a16="http://schemas.microsoft.com/office/drawing/2014/main" id="{294068B3-36A2-4BB4-8B23-2567329883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3318" y="1315117"/>
            <a:ext cx="2743199" cy="919677"/>
          </a:xfrm>
          <a:prstGeom prst="rect">
            <a:avLst/>
          </a:prstGeom>
        </p:spPr>
      </p:pic>
      <p:pic>
        <p:nvPicPr>
          <p:cNvPr id="29" name="Kuva 28" descr="Tieke">
            <a:extLst>
              <a:ext uri="{FF2B5EF4-FFF2-40B4-BE49-F238E27FC236}">
                <a16:creationId xmlns:a16="http://schemas.microsoft.com/office/drawing/2014/main" id="{B54261F6-8151-48C5-8A80-536F554FE0F3}"/>
              </a:ext>
            </a:extLst>
          </p:cNvPr>
          <p:cNvPicPr>
            <a:picLocks noChangeAspect="1"/>
          </p:cNvPicPr>
          <p:nvPr userDrawn="1"/>
        </p:nvPicPr>
        <p:blipFill>
          <a:blip r:embed="rId4"/>
          <a:srcRect/>
          <a:stretch/>
        </p:blipFill>
        <p:spPr>
          <a:xfrm>
            <a:off x="3588985" y="1232494"/>
            <a:ext cx="1025323" cy="1025323"/>
          </a:xfrm>
          <a:prstGeom prst="rect">
            <a:avLst/>
          </a:prstGeom>
        </p:spPr>
      </p:pic>
      <p:sp>
        <p:nvSpPr>
          <p:cNvPr id="9" name="Kuvan paikkamerkki 8">
            <a:extLst>
              <a:ext uri="{FF2B5EF4-FFF2-40B4-BE49-F238E27FC236}">
                <a16:creationId xmlns:a16="http://schemas.microsoft.com/office/drawing/2014/main" id="{1D6D9C2E-4A12-9949-8971-A3909F1644D7}"/>
              </a:ext>
            </a:extLst>
          </p:cNvPr>
          <p:cNvSpPr>
            <a:spLocks noGrp="1"/>
          </p:cNvSpPr>
          <p:nvPr>
            <p:ph type="pic" sz="quarter" idx="12"/>
          </p:nvPr>
        </p:nvSpPr>
        <p:spPr>
          <a:xfrm>
            <a:off x="6344031" y="1038386"/>
            <a:ext cx="5624131" cy="4231232"/>
          </a:xfrm>
        </p:spPr>
        <p:txBody>
          <a:bodyPr/>
          <a:lstStyle>
            <a:lvl1pPr marL="0" indent="0">
              <a:buNone/>
              <a:defRPr/>
            </a:lvl1pPr>
          </a:lstStyle>
          <a:p>
            <a:endParaRPr lang="fi-FI" dirty="0"/>
          </a:p>
        </p:txBody>
      </p:sp>
      <p:sp>
        <p:nvSpPr>
          <p:cNvPr id="31" name="Dian numeron paikkamerkki 12">
            <a:extLst>
              <a:ext uri="{FF2B5EF4-FFF2-40B4-BE49-F238E27FC236}">
                <a16:creationId xmlns:a16="http://schemas.microsoft.com/office/drawing/2014/main" id="{3A040C17-5745-48F2-B68D-D3676D8A82D7}"/>
              </a:ext>
            </a:extLst>
          </p:cNvPr>
          <p:cNvSpPr>
            <a:spLocks noGrp="1"/>
          </p:cNvSpPr>
          <p:nvPr>
            <p:ph type="sldNum" sz="quarter" idx="15"/>
          </p:nvPr>
        </p:nvSpPr>
        <p:spPr>
          <a:xfrm>
            <a:off x="631190" y="6301788"/>
            <a:ext cx="539750" cy="365125"/>
          </a:xfrm>
        </p:spPr>
        <p:txBody>
          <a:bodyPr/>
          <a:lstStyle/>
          <a:p>
            <a:fld id="{0C24FD4D-A948-0B40-A384-644115F50DF6}" type="slidenum">
              <a:rPr lang="en-FI" smtClean="0"/>
              <a:pPr/>
              <a:t>‹#›</a:t>
            </a:fld>
            <a:endParaRPr lang="en-FI"/>
          </a:p>
        </p:txBody>
      </p:sp>
      <p:sp>
        <p:nvSpPr>
          <p:cNvPr id="30" name="Päivämäärän paikkamerkki 7">
            <a:extLst>
              <a:ext uri="{FF2B5EF4-FFF2-40B4-BE49-F238E27FC236}">
                <a16:creationId xmlns:a16="http://schemas.microsoft.com/office/drawing/2014/main" id="{74B0EDF9-B904-47FF-B06F-8597157326CA}"/>
              </a:ext>
            </a:extLst>
          </p:cNvPr>
          <p:cNvSpPr>
            <a:spLocks noGrp="1"/>
          </p:cNvSpPr>
          <p:nvPr>
            <p:ph type="dt" sz="half" idx="13"/>
          </p:nvPr>
        </p:nvSpPr>
        <p:spPr>
          <a:xfrm>
            <a:off x="1423353" y="6304010"/>
            <a:ext cx="1331912" cy="364014"/>
          </a:xfrm>
        </p:spPr>
        <p:txBody>
          <a:bodyPr/>
          <a:lstStyle/>
          <a:p>
            <a:fld id="{2C1B66E7-4F17-4D95-960C-E142EBACA224}" type="datetime1">
              <a:rPr lang="fi-FI" smtClean="0"/>
              <a:t>28.6.2022</a:t>
            </a:fld>
            <a:endParaRPr lang="en-FI"/>
          </a:p>
        </p:txBody>
      </p:sp>
      <p:sp>
        <p:nvSpPr>
          <p:cNvPr id="27" name="Alatunnisteen paikkamerkki 26">
            <a:extLst>
              <a:ext uri="{FF2B5EF4-FFF2-40B4-BE49-F238E27FC236}">
                <a16:creationId xmlns:a16="http://schemas.microsoft.com/office/drawing/2014/main" id="{C4FE3176-A9E4-4578-9DA1-AE7CC6E877F0}"/>
              </a:ext>
            </a:extLst>
          </p:cNvPr>
          <p:cNvSpPr>
            <a:spLocks noGrp="1"/>
          </p:cNvSpPr>
          <p:nvPr>
            <p:ph type="ftr" sz="quarter" idx="14"/>
          </p:nvPr>
        </p:nvSpPr>
        <p:spPr/>
        <p:txBody>
          <a:bodyPr/>
          <a:lstStyle/>
          <a:p>
            <a:r>
              <a:rPr lang="fi-FI"/>
              <a:t>Alatunniste</a:t>
            </a:r>
            <a:endParaRPr lang="en-FI"/>
          </a:p>
        </p:txBody>
      </p:sp>
      <p:pic>
        <p:nvPicPr>
          <p:cNvPr id="17" name="Kuva 16">
            <a:extLst>
              <a:ext uri="{FF2B5EF4-FFF2-40B4-BE49-F238E27FC236}">
                <a16:creationId xmlns:a16="http://schemas.microsoft.com/office/drawing/2014/main" id="{B7B0E879-7379-4692-BE81-8598BDC4D0EB}"/>
              </a:ext>
              <a:ext uri="{C183D7F6-B498-43B3-948B-1728B52AA6E4}">
                <adec:decorative xmlns:adec="http://schemas.microsoft.com/office/drawing/2017/decorative" val="1"/>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1810767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oletti otsikko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1FAD1FB-DD07-49EE-89F7-009A10A78643}"/>
              </a:ext>
            </a:extLst>
          </p:cNvPr>
          <p:cNvGraphicFramePr>
            <a:graphicFrameLocks noChangeAspect="1"/>
          </p:cNvGraphicFramePr>
          <p:nvPr userDrawn="1">
            <p:custDataLst>
              <p:tags r:id="rId1"/>
            </p:custDataLst>
            <p:extLst>
              <p:ext uri="{D42A27DB-BD31-4B8C-83A1-F6EECF244321}">
                <p14:modId xmlns:p14="http://schemas.microsoft.com/office/powerpoint/2010/main" val="2398819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4" name="Object 3" hidden="1">
                        <a:extLst>
                          <a:ext uri="{FF2B5EF4-FFF2-40B4-BE49-F238E27FC236}">
                            <a16:creationId xmlns:a16="http://schemas.microsoft.com/office/drawing/2014/main" id="{11FAD1FB-DD07-49EE-89F7-009A10A786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a:xfrm>
            <a:off x="719403" y="2276872"/>
            <a:ext cx="10753195" cy="1632181"/>
          </a:xfrm>
        </p:spPr>
        <p:txBody>
          <a:bodyPr vert="horz" bIns="140400" anchor="b" anchorCtr="0">
            <a:normAutofit/>
          </a:bodyPr>
          <a:lstStyle>
            <a:lvl1pPr algn="ctr">
              <a:defRPr sz="4400" cap="none">
                <a:latin typeface="+mj-lt"/>
                <a:sym typeface="Arial Black" panose="020B0A040201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US" dirty="0"/>
          </a:p>
        </p:txBody>
      </p:sp>
      <p:sp>
        <p:nvSpPr>
          <p:cNvPr id="6" name="Text Placeholder 5"/>
          <p:cNvSpPr>
            <a:spLocks noGrp="1"/>
          </p:cNvSpPr>
          <p:nvPr>
            <p:ph type="body" sz="quarter" idx="11"/>
          </p:nvPr>
        </p:nvSpPr>
        <p:spPr>
          <a:xfrm>
            <a:off x="719403" y="4042868"/>
            <a:ext cx="10753195" cy="575733"/>
          </a:xfrm>
        </p:spPr>
        <p:txBody>
          <a:bodyPr/>
          <a:lstStyle>
            <a:lvl1pPr marL="0" indent="0" algn="ctr">
              <a:lnSpc>
                <a:spcPct val="100000"/>
              </a:lnSpc>
              <a:buNone/>
              <a:defRPr>
                <a:latin typeface="+mn-lt"/>
                <a:cs typeface="Arial Black" panose="020B0A04020102020204" pitchFamily="34" charset="0"/>
                <a:sym typeface="Arial Black" panose="020B0A04020102020204" pitchFamily="34" charset="0"/>
              </a:defRPr>
            </a:lvl1pPr>
          </a:lstStyle>
          <a:p>
            <a:pPr lvl="0"/>
            <a:r>
              <a:rPr lang="fi-FI" dirty="0"/>
              <a:t>Muokkaa tekstin perustyylejä napsauttamalla</a:t>
            </a:r>
          </a:p>
        </p:txBody>
      </p:sp>
      <p:pic>
        <p:nvPicPr>
          <p:cNvPr id="13" name="Kuva 12" descr="Datasta kasvua">
            <a:extLst>
              <a:ext uri="{FF2B5EF4-FFF2-40B4-BE49-F238E27FC236}">
                <a16:creationId xmlns:a16="http://schemas.microsoft.com/office/drawing/2014/main" id="{5A098FFC-4C32-424E-9003-94B61A02F5AC}"/>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724400" y="228557"/>
            <a:ext cx="2743200" cy="1145638"/>
          </a:xfrm>
          <a:prstGeom prst="rect">
            <a:avLst/>
          </a:prstGeom>
        </p:spPr>
      </p:pic>
      <p:sp>
        <p:nvSpPr>
          <p:cNvPr id="7" name="Dian numeron paikkamerkki 6">
            <a:extLst>
              <a:ext uri="{FF2B5EF4-FFF2-40B4-BE49-F238E27FC236}">
                <a16:creationId xmlns:a16="http://schemas.microsoft.com/office/drawing/2014/main" id="{F07D6D6C-D3B9-4CA6-8FC8-65643BFC20D6}"/>
              </a:ext>
            </a:extLst>
          </p:cNvPr>
          <p:cNvSpPr>
            <a:spLocks noGrp="1"/>
          </p:cNvSpPr>
          <p:nvPr>
            <p:ph type="sldNum" sz="quarter" idx="14"/>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7F71C42F-D49B-4301-9B97-84FA92D678DF}"/>
              </a:ext>
            </a:extLst>
          </p:cNvPr>
          <p:cNvSpPr>
            <a:spLocks noGrp="1"/>
          </p:cNvSpPr>
          <p:nvPr>
            <p:ph type="dt" sz="half" idx="12"/>
          </p:nvPr>
        </p:nvSpPr>
        <p:spPr/>
        <p:txBody>
          <a:bodyPr/>
          <a:lstStyle/>
          <a:p>
            <a:fld id="{B373FF80-2671-495C-BFB5-5363469019F1}" type="datetime1">
              <a:rPr lang="fi-FI" smtClean="0"/>
              <a:t>28.6.2022</a:t>
            </a:fld>
            <a:endParaRPr lang="en-FI"/>
          </a:p>
        </p:txBody>
      </p:sp>
      <p:sp>
        <p:nvSpPr>
          <p:cNvPr id="5" name="Alatunnisteen paikkamerkki 4">
            <a:extLst>
              <a:ext uri="{FF2B5EF4-FFF2-40B4-BE49-F238E27FC236}">
                <a16:creationId xmlns:a16="http://schemas.microsoft.com/office/drawing/2014/main" id="{2AEADF35-EAE3-417E-903D-BA75C61EE6DB}"/>
              </a:ext>
            </a:extLst>
          </p:cNvPr>
          <p:cNvSpPr>
            <a:spLocks noGrp="1"/>
          </p:cNvSpPr>
          <p:nvPr>
            <p:ph type="ftr" sz="quarter" idx="13"/>
          </p:nvPr>
        </p:nvSpPr>
        <p:spPr/>
        <p:txBody>
          <a:bodyPr/>
          <a:lstStyle/>
          <a:p>
            <a:r>
              <a:rPr lang="fi-FI"/>
              <a:t>Alatunniste</a:t>
            </a:r>
            <a:endParaRPr lang="en-FI"/>
          </a:p>
        </p:txBody>
      </p:sp>
    </p:spTree>
    <p:extLst>
      <p:ext uri="{BB962C8B-B14F-4D97-AF65-F5344CB8AC3E}">
        <p14:creationId xmlns:p14="http://schemas.microsoft.com/office/powerpoint/2010/main" val="3230992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oletti Sisällysluettele oikealla">
    <p:bg>
      <p:bgPr>
        <a:solidFill>
          <a:schemeClr val="accent4"/>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F27CD20F-BDD7-4141-8269-48A690E2869D}"/>
              </a:ext>
              <a:ext uri="{C183D7F6-B498-43B3-948B-1728B52AA6E4}">
                <adec:decorative xmlns:adec="http://schemas.microsoft.com/office/drawing/2017/decorative" val="1"/>
              </a:ext>
            </a:extLst>
          </p:cNvPr>
          <p:cNvSpPr>
            <a:spLocks noGrp="1"/>
          </p:cNvSpPr>
          <p:nvPr>
            <p:ph type="pic" sz="quarter" idx="19"/>
          </p:nvPr>
        </p:nvSpPr>
        <p:spPr>
          <a:xfrm>
            <a:off x="0" y="0"/>
            <a:ext cx="4789488" cy="6858000"/>
          </a:xfrm>
        </p:spPr>
        <p:txBody>
          <a:bodyPr/>
          <a:lstStyle>
            <a:lvl1pPr marL="0" indent="0">
              <a:buNone/>
              <a:defRPr/>
            </a:lvl1pPr>
          </a:lstStyle>
          <a:p>
            <a:endParaRPr lang="fi-FI"/>
          </a:p>
        </p:txBody>
      </p:sp>
      <p:sp>
        <p:nvSpPr>
          <p:cNvPr id="7" name="Otsikko 6">
            <a:extLst>
              <a:ext uri="{FF2B5EF4-FFF2-40B4-BE49-F238E27FC236}">
                <a16:creationId xmlns:a16="http://schemas.microsoft.com/office/drawing/2014/main" id="{3689418C-EB61-8340-ACF5-631B9906FA75}"/>
              </a:ext>
            </a:extLst>
          </p:cNvPr>
          <p:cNvSpPr>
            <a:spLocks noGrp="1"/>
          </p:cNvSpPr>
          <p:nvPr>
            <p:ph type="title"/>
          </p:nvPr>
        </p:nvSpPr>
        <p:spPr>
          <a:xfrm>
            <a:off x="5134869" y="889921"/>
            <a:ext cx="6432715" cy="1078364"/>
          </a:xfrm>
        </p:spPr>
        <p:txBody>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0" name="Text Placeholder 11"/>
          <p:cNvSpPr>
            <a:spLocks noGrp="1"/>
          </p:cNvSpPr>
          <p:nvPr>
            <p:ph type="body" sz="quarter" idx="18"/>
          </p:nvPr>
        </p:nvSpPr>
        <p:spPr>
          <a:xfrm>
            <a:off x="5135893" y="2340243"/>
            <a:ext cx="6431691" cy="3489023"/>
          </a:xfrm>
        </p:spPr>
        <p:txBody>
          <a:bodyPr/>
          <a:lstStyle>
            <a:lvl1pPr marL="514350" marR="0" indent="-514350" algn="l" defTabSz="609585" rtl="0" eaLnBrk="1" fontAlgn="auto" latinLnBrk="0" hangingPunct="1">
              <a:lnSpc>
                <a:spcPct val="90000"/>
              </a:lnSpc>
              <a:spcBef>
                <a:spcPct val="20000"/>
              </a:spcBef>
              <a:spcAft>
                <a:spcPts val="0"/>
              </a:spcAft>
              <a:buClrTx/>
              <a:buSzTx/>
              <a:buFont typeface="+mj-lt"/>
              <a:buAutoNum type="arabicPeriod"/>
              <a:tabLst/>
              <a:defRPr sz="2800">
                <a:solidFill>
                  <a:schemeClr val="bg1"/>
                </a:solidFill>
                <a:latin typeface="+mn-lt"/>
                <a:cs typeface="Georgia"/>
              </a:defRPr>
            </a:lvl1pPr>
            <a:lvl2pPr marL="239178" indent="0" algn="l">
              <a:lnSpc>
                <a:spcPct val="90000"/>
              </a:lnSpc>
              <a:spcBef>
                <a:spcPts val="800"/>
              </a:spcBef>
              <a:buFont typeface="+mj-lt"/>
              <a:buNone/>
              <a:defRPr sz="2800">
                <a:solidFill>
                  <a:schemeClr val="tx1"/>
                </a:solidFill>
                <a:latin typeface="+mn-lt"/>
                <a:cs typeface="Georgia"/>
              </a:defRPr>
            </a:lvl2pPr>
            <a:lvl3pPr marL="946139" indent="-457200" algn="l">
              <a:lnSpc>
                <a:spcPct val="90000"/>
              </a:lnSpc>
              <a:spcBef>
                <a:spcPts val="800"/>
              </a:spcBef>
              <a:buFont typeface="+mj-lt"/>
              <a:buAutoNum type="arabicPeriod"/>
              <a:defRPr sz="2400">
                <a:solidFill>
                  <a:schemeClr val="tx1"/>
                </a:solidFill>
                <a:latin typeface="+mn-lt"/>
                <a:cs typeface="Georgia"/>
              </a:defRPr>
            </a:lvl3pPr>
            <a:lvl4pPr marL="1187433" indent="-457200" algn="l">
              <a:lnSpc>
                <a:spcPct val="90000"/>
              </a:lnSpc>
              <a:buFont typeface="+mj-lt"/>
              <a:buAutoNum type="arabicPeriod"/>
              <a:defRPr sz="24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endParaRPr lang="en-US" dirty="0"/>
          </a:p>
        </p:txBody>
      </p:sp>
      <p:sp>
        <p:nvSpPr>
          <p:cNvPr id="11" name="Tekstin paikkamerkki 7">
            <a:extLst>
              <a:ext uri="{FF2B5EF4-FFF2-40B4-BE49-F238E27FC236}">
                <a16:creationId xmlns:a16="http://schemas.microsoft.com/office/drawing/2014/main" id="{587421DB-EEC8-4413-B5E4-7986B490FD5D}"/>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5" name="Dian numeron paikkamerkki 4">
            <a:extLst>
              <a:ext uri="{FF2B5EF4-FFF2-40B4-BE49-F238E27FC236}">
                <a16:creationId xmlns:a16="http://schemas.microsoft.com/office/drawing/2014/main" id="{6E9BCF79-D84E-426C-8011-0EC3AFF2ECCB}"/>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2538F4DB-8C48-4964-A26E-362FCB635218}"/>
              </a:ext>
            </a:extLst>
          </p:cNvPr>
          <p:cNvSpPr>
            <a:spLocks noGrp="1"/>
          </p:cNvSpPr>
          <p:nvPr>
            <p:ph type="dt" sz="half" idx="20"/>
          </p:nvPr>
        </p:nvSpPr>
        <p:spPr/>
        <p:txBody>
          <a:bodyPr/>
          <a:lstStyle/>
          <a:p>
            <a:fld id="{77FBB1EE-97CF-482C-BCD6-AE54C3E1D099}" type="datetime1">
              <a:rPr lang="fi-FI" smtClean="0"/>
              <a:t>28.6.2022</a:t>
            </a:fld>
            <a:endParaRPr lang="en-FI"/>
          </a:p>
        </p:txBody>
      </p:sp>
      <p:sp>
        <p:nvSpPr>
          <p:cNvPr id="4" name="Alatunnisteen paikkamerkki 3">
            <a:extLst>
              <a:ext uri="{FF2B5EF4-FFF2-40B4-BE49-F238E27FC236}">
                <a16:creationId xmlns:a16="http://schemas.microsoft.com/office/drawing/2014/main" id="{BA7104A5-A45B-4E8E-85F9-FEDA1C4ED346}"/>
              </a:ext>
            </a:extLst>
          </p:cNvPr>
          <p:cNvSpPr>
            <a:spLocks noGrp="1"/>
          </p:cNvSpPr>
          <p:nvPr>
            <p:ph type="ftr" sz="quarter" idx="21"/>
          </p:nvPr>
        </p:nvSpPr>
        <p:spPr/>
        <p:txBody>
          <a:bodyPr/>
          <a:lstStyle/>
          <a:p>
            <a:r>
              <a:rPr lang="fi-FI"/>
              <a:t>Alatunniste</a:t>
            </a:r>
            <a:endParaRPr lang="en-FI"/>
          </a:p>
        </p:txBody>
      </p:sp>
      <p:pic>
        <p:nvPicPr>
          <p:cNvPr id="12" name="Kuva 11">
            <a:extLst>
              <a:ext uri="{FF2B5EF4-FFF2-40B4-BE49-F238E27FC236}">
                <a16:creationId xmlns:a16="http://schemas.microsoft.com/office/drawing/2014/main" id="{021464FC-C43A-41DD-A419-31C0F34DAA1D}"/>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593606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uvallinen välislide, tumma kuv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9403" y="1074057"/>
            <a:ext cx="10753195" cy="4421591"/>
          </a:xfrm>
        </p:spPr>
        <p:txBody>
          <a:bodyPr bIns="140400" anchor="ctr" anchorCtr="0"/>
          <a:lstStyle>
            <a:lvl1pPr algn="ctr">
              <a:defRPr sz="4400" cap="none"/>
            </a:lvl1pPr>
          </a:lstStyle>
          <a:p>
            <a:endParaRPr lang="en-US" dirty="0"/>
          </a:p>
        </p:txBody>
      </p:sp>
      <p:sp>
        <p:nvSpPr>
          <p:cNvPr id="12" name="Tekstin paikkamerkki 7">
            <a:extLst>
              <a:ext uri="{FF2B5EF4-FFF2-40B4-BE49-F238E27FC236}">
                <a16:creationId xmlns:a16="http://schemas.microsoft.com/office/drawing/2014/main" id="{4FF6DC0F-E97B-40DD-A254-315AC20058DA}"/>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6" name="Dian numeron paikkamerkki 5">
            <a:extLst>
              <a:ext uri="{FF2B5EF4-FFF2-40B4-BE49-F238E27FC236}">
                <a16:creationId xmlns:a16="http://schemas.microsoft.com/office/drawing/2014/main" id="{C69C3885-F428-403F-A8C1-56612E1D2E1B}"/>
              </a:ext>
            </a:extLst>
          </p:cNvPr>
          <p:cNvSpPr>
            <a:spLocks noGrp="1"/>
          </p:cNvSpPr>
          <p:nvPr>
            <p:ph type="sldNum" sz="quarter" idx="13"/>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40E3D8C3-6B8F-40D7-AF49-6A3EDF81AAD7}"/>
              </a:ext>
            </a:extLst>
          </p:cNvPr>
          <p:cNvSpPr>
            <a:spLocks noGrp="1"/>
          </p:cNvSpPr>
          <p:nvPr>
            <p:ph type="dt" sz="half" idx="11"/>
          </p:nvPr>
        </p:nvSpPr>
        <p:spPr/>
        <p:txBody>
          <a:bodyPr/>
          <a:lstStyle/>
          <a:p>
            <a:fld id="{F54F114A-0DCC-4940-9516-48057FAA3165}" type="datetime1">
              <a:rPr lang="fi-FI" smtClean="0"/>
              <a:t>28.6.2022</a:t>
            </a:fld>
            <a:endParaRPr lang="en-FI"/>
          </a:p>
        </p:txBody>
      </p:sp>
      <p:sp>
        <p:nvSpPr>
          <p:cNvPr id="5" name="Alatunnisteen paikkamerkki 4">
            <a:extLst>
              <a:ext uri="{FF2B5EF4-FFF2-40B4-BE49-F238E27FC236}">
                <a16:creationId xmlns:a16="http://schemas.microsoft.com/office/drawing/2014/main" id="{51D0F23C-7624-41BC-AD98-036E86922D9E}"/>
              </a:ext>
            </a:extLst>
          </p:cNvPr>
          <p:cNvSpPr>
            <a:spLocks noGrp="1"/>
          </p:cNvSpPr>
          <p:nvPr>
            <p:ph type="ftr" sz="quarter" idx="12"/>
          </p:nvPr>
        </p:nvSpPr>
        <p:spPr/>
        <p:txBody>
          <a:bodyPr/>
          <a:lstStyle/>
          <a:p>
            <a:r>
              <a:rPr lang="fi-FI"/>
              <a:t>Alatunniste</a:t>
            </a:r>
            <a:endParaRPr lang="en-FI"/>
          </a:p>
        </p:txBody>
      </p:sp>
      <p:sp>
        <p:nvSpPr>
          <p:cNvPr id="16" name="Tekstin paikkamerkki 17">
            <a:extLst>
              <a:ext uri="{FF2B5EF4-FFF2-40B4-BE49-F238E27FC236}">
                <a16:creationId xmlns:a16="http://schemas.microsoft.com/office/drawing/2014/main" id="{18FDE33D-3C03-4422-9B86-B96D7C529D8A}"/>
              </a:ext>
            </a:extLst>
          </p:cNvPr>
          <p:cNvSpPr>
            <a:spLocks noGrp="1"/>
          </p:cNvSpPr>
          <p:nvPr>
            <p:ph type="body" sz="quarter" idx="15" hasCustomPrompt="1"/>
          </p:nvPr>
        </p:nvSpPr>
        <p:spPr>
          <a:xfrm>
            <a:off x="10055225" y="5654675"/>
            <a:ext cx="2136775" cy="1203325"/>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lvl1pPr>
          </a:lstStyle>
          <a:p>
            <a:pPr lvl="0"/>
            <a:r>
              <a:rPr lang="en-US"/>
              <a:t> </a:t>
            </a:r>
          </a:p>
        </p:txBody>
      </p:sp>
      <p:sp>
        <p:nvSpPr>
          <p:cNvPr id="4" name="Kuvan paikkamerkki 3">
            <a:extLst>
              <a:ext uri="{FF2B5EF4-FFF2-40B4-BE49-F238E27FC236}">
                <a16:creationId xmlns:a16="http://schemas.microsoft.com/office/drawing/2014/main" id="{4002A515-F9B5-FD44-963D-C0BB55A99CFB}"/>
              </a:ext>
            </a:extLst>
          </p:cNvPr>
          <p:cNvSpPr>
            <a:spLocks noGrp="1"/>
          </p:cNvSpPr>
          <p:nvPr>
            <p:ph type="pic" sz="quarter" idx="10" hasCustomPrompt="1"/>
          </p:nvPr>
        </p:nvSpPr>
        <p:spPr>
          <a:xfrm>
            <a:off x="0" y="0"/>
            <a:ext cx="12192000" cy="6858000"/>
          </a:xfrm>
        </p:spPr>
        <p:txBody>
          <a:bodyPr/>
          <a:lstStyle>
            <a:lvl1pPr marL="0" indent="0">
              <a:buNone/>
              <a:defRPr sz="1800"/>
            </a:lvl1pPr>
          </a:lstStyle>
          <a:p>
            <a:pPr marL="0" marR="0" lvl="0" indent="0" algn="l" defTabSz="609585" rtl="0" eaLnBrk="1" fontAlgn="auto" latinLnBrk="0" hangingPunct="1">
              <a:lnSpc>
                <a:spcPct val="100000"/>
              </a:lnSpc>
              <a:spcBef>
                <a:spcPct val="20000"/>
              </a:spcBef>
              <a:spcAft>
                <a:spcPts val="0"/>
              </a:spcAft>
              <a:buClrTx/>
              <a:buSzTx/>
              <a:buFont typeface="Lucida Grande"/>
              <a:buNone/>
              <a:tabLst/>
              <a:defRPr/>
            </a:pPr>
            <a:r>
              <a:rPr lang="fi-FI"/>
              <a:t>Lisää kuva napsauttamalla kuvaketta. Järjestä tarvittaessa kuva tai teksti muiden elementtien taakse.</a:t>
            </a:r>
          </a:p>
          <a:p>
            <a:endParaRPr lang="fi-FI" dirty="0"/>
          </a:p>
        </p:txBody>
      </p:sp>
    </p:spTree>
    <p:extLst>
      <p:ext uri="{BB962C8B-B14F-4D97-AF65-F5344CB8AC3E}">
        <p14:creationId xmlns:p14="http://schemas.microsoft.com/office/powerpoint/2010/main" val="3328098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oletti välislide">
    <p:spTree>
      <p:nvGrpSpPr>
        <p:cNvPr id="1" name=""/>
        <p:cNvGrpSpPr/>
        <p:nvPr/>
      </p:nvGrpSpPr>
      <p:grpSpPr>
        <a:xfrm>
          <a:off x="0" y="0"/>
          <a:ext cx="0" cy="0"/>
          <a:chOff x="0" y="0"/>
          <a:chExt cx="0" cy="0"/>
        </a:xfrm>
      </p:grpSpPr>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bg1"/>
                </a:solidFill>
              </a:defRPr>
            </a:lvl1pPr>
          </a:lstStyle>
          <a:p>
            <a:endParaRPr lang="en-US" dirty="0"/>
          </a:p>
        </p:txBody>
      </p:sp>
      <p:sp>
        <p:nvSpPr>
          <p:cNvPr id="5" name="Dian numeron paikkamerkki 4">
            <a:extLst>
              <a:ext uri="{FF2B5EF4-FFF2-40B4-BE49-F238E27FC236}">
                <a16:creationId xmlns:a16="http://schemas.microsoft.com/office/drawing/2014/main" id="{BCB0BDAD-D71E-4943-8926-95ADE2369BE0}"/>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13B7F4E-6EB3-4EAF-BF99-73D253EFC6DD}"/>
              </a:ext>
            </a:extLst>
          </p:cNvPr>
          <p:cNvSpPr>
            <a:spLocks noGrp="1"/>
          </p:cNvSpPr>
          <p:nvPr>
            <p:ph type="dt" sz="half" idx="10"/>
          </p:nvPr>
        </p:nvSpPr>
        <p:spPr/>
        <p:txBody>
          <a:bodyPr/>
          <a:lstStyle/>
          <a:p>
            <a:fld id="{D2BBB08E-2914-4D32-8373-2EAD8CEB1D26}" type="datetime1">
              <a:rPr lang="fi-FI" smtClean="0"/>
              <a:t>28.6.2022</a:t>
            </a:fld>
            <a:endParaRPr lang="en-FI"/>
          </a:p>
        </p:txBody>
      </p:sp>
      <p:sp>
        <p:nvSpPr>
          <p:cNvPr id="4" name="Alatunnisteen paikkamerkki 3">
            <a:extLst>
              <a:ext uri="{FF2B5EF4-FFF2-40B4-BE49-F238E27FC236}">
                <a16:creationId xmlns:a16="http://schemas.microsoft.com/office/drawing/2014/main" id="{244D873D-82F0-4709-A5E0-A3631D515BB6}"/>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1918247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hreä välislide">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3" name="Kuva 12" descr="Tieke">
            <a:extLst>
              <a:ext uri="{FF2B5EF4-FFF2-40B4-BE49-F238E27FC236}">
                <a16:creationId xmlns:a16="http://schemas.microsoft.com/office/drawing/2014/main" id="{28ACF8A9-475C-42A9-AEA7-08DD60262C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19730A6C-6408-4E9A-BCFD-58969D4AAE67}"/>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3EB2D86-1F89-4E03-BEAC-B8415E44BC02}"/>
              </a:ext>
            </a:extLst>
          </p:cNvPr>
          <p:cNvSpPr>
            <a:spLocks noGrp="1"/>
          </p:cNvSpPr>
          <p:nvPr>
            <p:ph type="dt" sz="half" idx="10"/>
          </p:nvPr>
        </p:nvSpPr>
        <p:spPr/>
        <p:txBody>
          <a:bodyPr/>
          <a:lstStyle>
            <a:lvl1pPr>
              <a:defRPr>
                <a:solidFill>
                  <a:schemeClr val="tx1"/>
                </a:solidFill>
              </a:defRPr>
            </a:lvl1pPr>
          </a:lstStyle>
          <a:p>
            <a:fld id="{F730CEA0-4890-4594-99D8-2912D8003764}" type="datetime1">
              <a:rPr lang="fi-FI" smtClean="0"/>
              <a:t>28.6.2022</a:t>
            </a:fld>
            <a:endParaRPr lang="en-FI"/>
          </a:p>
        </p:txBody>
      </p:sp>
      <p:sp>
        <p:nvSpPr>
          <p:cNvPr id="4" name="Alatunnisteen paikkamerkki 3">
            <a:extLst>
              <a:ext uri="{FF2B5EF4-FFF2-40B4-BE49-F238E27FC236}">
                <a16:creationId xmlns:a16="http://schemas.microsoft.com/office/drawing/2014/main" id="{43D84E63-ACB0-416B-B6C7-BEDA530BF882}"/>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3341217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inen välislide">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2" name="Kuva 11" descr="Tieke">
            <a:extLst>
              <a:ext uri="{FF2B5EF4-FFF2-40B4-BE49-F238E27FC236}">
                <a16:creationId xmlns:a16="http://schemas.microsoft.com/office/drawing/2014/main" id="{6FC4A68A-EA9A-48FF-B8E8-AB1BE6B890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162B54DD-16F0-4AC3-85A3-2EAE73FE78D7}"/>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1DAA0058-EB01-4FE0-B802-2C78E5F56D19}"/>
              </a:ext>
            </a:extLst>
          </p:cNvPr>
          <p:cNvSpPr>
            <a:spLocks noGrp="1"/>
          </p:cNvSpPr>
          <p:nvPr>
            <p:ph type="dt" sz="half" idx="10"/>
          </p:nvPr>
        </p:nvSpPr>
        <p:spPr/>
        <p:txBody>
          <a:bodyPr/>
          <a:lstStyle>
            <a:lvl1pPr>
              <a:defRPr>
                <a:solidFill>
                  <a:schemeClr val="tx1"/>
                </a:solidFill>
              </a:defRPr>
            </a:lvl1pPr>
          </a:lstStyle>
          <a:p>
            <a:fld id="{ADAB2A43-1DD5-4B6F-B25C-064E5684958D}" type="datetime1">
              <a:rPr lang="fi-FI" smtClean="0"/>
              <a:t>28.6.2022</a:t>
            </a:fld>
            <a:endParaRPr lang="en-FI"/>
          </a:p>
        </p:txBody>
      </p:sp>
      <p:sp>
        <p:nvSpPr>
          <p:cNvPr id="4" name="Alatunnisteen paikkamerkki 3">
            <a:extLst>
              <a:ext uri="{FF2B5EF4-FFF2-40B4-BE49-F238E27FC236}">
                <a16:creationId xmlns:a16="http://schemas.microsoft.com/office/drawing/2014/main" id="{DC8066F1-0155-45F4-9905-BADD22480EF8}"/>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3874539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eltainen välislide">
    <p:bg>
      <p:bgPr>
        <a:solidFill>
          <a:schemeClr val="accent3"/>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2" name="Kuva 11" descr="Tieke">
            <a:extLst>
              <a:ext uri="{FF2B5EF4-FFF2-40B4-BE49-F238E27FC236}">
                <a16:creationId xmlns:a16="http://schemas.microsoft.com/office/drawing/2014/main" id="{85839BC0-704E-4FCD-9499-0442196ABD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5983BFA0-4048-4222-A058-759B16784679}"/>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698905B-EB47-41DC-B781-1F5F96CC45B0}"/>
              </a:ext>
            </a:extLst>
          </p:cNvPr>
          <p:cNvSpPr>
            <a:spLocks noGrp="1"/>
          </p:cNvSpPr>
          <p:nvPr>
            <p:ph type="dt" sz="half" idx="10"/>
          </p:nvPr>
        </p:nvSpPr>
        <p:spPr/>
        <p:txBody>
          <a:bodyPr/>
          <a:lstStyle>
            <a:lvl1pPr>
              <a:defRPr>
                <a:solidFill>
                  <a:schemeClr val="tx1"/>
                </a:solidFill>
              </a:defRPr>
            </a:lvl1pPr>
          </a:lstStyle>
          <a:p>
            <a:fld id="{F3867980-9ADD-4E72-9440-8E10CF5186C3}" type="datetime1">
              <a:rPr lang="fi-FI" smtClean="0"/>
              <a:t>28.6.2022</a:t>
            </a:fld>
            <a:endParaRPr lang="en-FI"/>
          </a:p>
        </p:txBody>
      </p:sp>
      <p:sp>
        <p:nvSpPr>
          <p:cNvPr id="4" name="Alatunnisteen paikkamerkki 3">
            <a:extLst>
              <a:ext uri="{FF2B5EF4-FFF2-40B4-BE49-F238E27FC236}">
                <a16:creationId xmlns:a16="http://schemas.microsoft.com/office/drawing/2014/main" id="{3C939FC9-52E1-4E63-8482-3A87E2B52E92}"/>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11619928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oletti tekstisivu">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en-US" dirty="0"/>
              <a:t>Click to edit Master title style</a:t>
            </a:r>
          </a:p>
        </p:txBody>
      </p:sp>
      <p:sp>
        <p:nvSpPr>
          <p:cNvPr id="8" name="Text Placeholder 11"/>
          <p:cNvSpPr>
            <a:spLocks noGrp="1"/>
          </p:cNvSpPr>
          <p:nvPr>
            <p:ph type="body" sz="quarter" idx="20"/>
          </p:nvPr>
        </p:nvSpPr>
        <p:spPr>
          <a:xfrm>
            <a:off x="719403" y="1700808"/>
            <a:ext cx="10849205" cy="4320480"/>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bg1"/>
                </a:solidFill>
                <a:latin typeface="+mn-lt"/>
                <a:cs typeface="Georgia"/>
              </a:defRPr>
            </a:lvl1pPr>
            <a:lvl2pPr marL="476239" indent="-237061" algn="l">
              <a:lnSpc>
                <a:spcPct val="90000"/>
              </a:lnSpc>
              <a:spcBef>
                <a:spcPts val="800"/>
              </a:spcBef>
              <a:buFont typeface="Georgia" panose="02040502050405020303" pitchFamily="18" charset="0"/>
              <a:buChar char="–"/>
              <a:defRPr sz="2000">
                <a:solidFill>
                  <a:schemeClr val="bg1"/>
                </a:solidFill>
                <a:latin typeface="+mn-lt"/>
                <a:cs typeface="Georgia"/>
              </a:defRPr>
            </a:lvl2pPr>
            <a:lvl3pPr marL="717533" indent="-228594" algn="l">
              <a:lnSpc>
                <a:spcPct val="90000"/>
              </a:lnSpc>
              <a:spcBef>
                <a:spcPts val="800"/>
              </a:spcBef>
              <a:buFont typeface="Georgia" panose="02040502050405020303" pitchFamily="18" charset="0"/>
              <a:buChar char="–"/>
              <a:defRPr sz="1800">
                <a:solidFill>
                  <a:schemeClr val="bg1"/>
                </a:solidFill>
                <a:latin typeface="+mn-lt"/>
                <a:cs typeface="Georgia"/>
              </a:defRPr>
            </a:lvl3pPr>
            <a:lvl4pPr marL="958827" indent="-228594" algn="l">
              <a:lnSpc>
                <a:spcPct val="90000"/>
              </a:lnSpc>
              <a:buFont typeface="Georgia" panose="02040502050405020303" pitchFamily="18" charset="0"/>
              <a:buChar char="–"/>
              <a:defRPr sz="1800">
                <a:solidFill>
                  <a:schemeClr val="bg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Dian numeron paikkamerkki 3">
            <a:extLst>
              <a:ext uri="{FF2B5EF4-FFF2-40B4-BE49-F238E27FC236}">
                <a16:creationId xmlns:a16="http://schemas.microsoft.com/office/drawing/2014/main" id="{96B28A59-DD16-4692-8A41-BEB927102E23}"/>
              </a:ext>
            </a:extLst>
          </p:cNvPr>
          <p:cNvSpPr>
            <a:spLocks noGrp="1"/>
          </p:cNvSpPr>
          <p:nvPr>
            <p:ph type="sldNum" sz="quarter" idx="23"/>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76B8E949-4792-4DE3-AFF6-2919D9D74502}"/>
              </a:ext>
            </a:extLst>
          </p:cNvPr>
          <p:cNvSpPr>
            <a:spLocks noGrp="1"/>
          </p:cNvSpPr>
          <p:nvPr>
            <p:ph type="dt" sz="half" idx="21"/>
          </p:nvPr>
        </p:nvSpPr>
        <p:spPr/>
        <p:txBody>
          <a:bodyPr/>
          <a:lstStyle/>
          <a:p>
            <a:fld id="{CB79895D-70C2-45FD-8BB3-4981A63BCA2A}" type="datetime1">
              <a:rPr lang="fi-FI" smtClean="0"/>
              <a:t>28.6.2022</a:t>
            </a:fld>
            <a:endParaRPr lang="en-FI"/>
          </a:p>
        </p:txBody>
      </p:sp>
      <p:sp>
        <p:nvSpPr>
          <p:cNvPr id="3" name="Alatunnisteen paikkamerkki 2">
            <a:extLst>
              <a:ext uri="{FF2B5EF4-FFF2-40B4-BE49-F238E27FC236}">
                <a16:creationId xmlns:a16="http://schemas.microsoft.com/office/drawing/2014/main" id="{BB828E8B-1E64-40DE-991B-BFCD056EE943}"/>
              </a:ext>
            </a:extLst>
          </p:cNvPr>
          <p:cNvSpPr>
            <a:spLocks noGrp="1"/>
          </p:cNvSpPr>
          <p:nvPr>
            <p:ph type="ftr" sz="quarter" idx="22"/>
          </p:nvPr>
        </p:nvSpPr>
        <p:spPr/>
        <p:txBody>
          <a:bodyPr/>
          <a:lstStyle/>
          <a:p>
            <a:r>
              <a:rPr lang="fi-FI"/>
              <a:t>Alatunniste</a:t>
            </a:r>
            <a:endParaRPr lang="en-FI"/>
          </a:p>
        </p:txBody>
      </p:sp>
    </p:spTree>
    <p:extLst>
      <p:ext uri="{BB962C8B-B14F-4D97-AF65-F5344CB8AC3E}">
        <p14:creationId xmlns:p14="http://schemas.microsoft.com/office/powerpoint/2010/main" val="2094381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oletti otsikko">
    <p:bg>
      <p:bgPr>
        <a:solidFill>
          <a:schemeClr val="accent4"/>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en-US" dirty="0"/>
              <a:t>Click to edit Master title style</a:t>
            </a:r>
          </a:p>
        </p:txBody>
      </p:sp>
      <p:sp>
        <p:nvSpPr>
          <p:cNvPr id="4" name="Dian numeron paikkamerkki 3">
            <a:extLst>
              <a:ext uri="{FF2B5EF4-FFF2-40B4-BE49-F238E27FC236}">
                <a16:creationId xmlns:a16="http://schemas.microsoft.com/office/drawing/2014/main" id="{1FC7BAC2-0996-4B34-A4BD-FFEAD2E1FB93}"/>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E0BE83F-6C4A-4A66-ACA9-F60AAA4E61F3}"/>
              </a:ext>
            </a:extLst>
          </p:cNvPr>
          <p:cNvSpPr>
            <a:spLocks noGrp="1"/>
          </p:cNvSpPr>
          <p:nvPr>
            <p:ph type="dt" sz="half" idx="10"/>
          </p:nvPr>
        </p:nvSpPr>
        <p:spPr/>
        <p:txBody>
          <a:bodyPr/>
          <a:lstStyle/>
          <a:p>
            <a:fld id="{26606E60-B7DE-463E-BFAE-A9BEDC3A7D2F}" type="datetime1">
              <a:rPr lang="fi-FI" smtClean="0"/>
              <a:t>28.6.2022</a:t>
            </a:fld>
            <a:endParaRPr lang="en-FI"/>
          </a:p>
        </p:txBody>
      </p:sp>
      <p:sp>
        <p:nvSpPr>
          <p:cNvPr id="3" name="Alatunnisteen paikkamerkki 2">
            <a:extLst>
              <a:ext uri="{FF2B5EF4-FFF2-40B4-BE49-F238E27FC236}">
                <a16:creationId xmlns:a16="http://schemas.microsoft.com/office/drawing/2014/main" id="{D1C4D81F-2C3A-4B1F-A296-A563EF9C7D4C}"/>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3502561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uettelo violetti">
    <p:bg>
      <p:bgPr>
        <a:solidFill>
          <a:schemeClr val="accent4"/>
        </a:solidFill>
        <a:effectLst/>
      </p:bgPr>
    </p:bg>
    <p:spTree>
      <p:nvGrpSpPr>
        <p:cNvPr id="1" name=""/>
        <p:cNvGrpSpPr/>
        <p:nvPr/>
      </p:nvGrpSpPr>
      <p:grpSpPr>
        <a:xfrm>
          <a:off x="0" y="0"/>
          <a:ext cx="0" cy="0"/>
          <a:chOff x="0" y="0"/>
          <a:chExt cx="0" cy="0"/>
        </a:xfrm>
      </p:grpSpPr>
      <p:sp>
        <p:nvSpPr>
          <p:cNvPr id="27" name="Title 1"/>
          <p:cNvSpPr>
            <a:spLocks noGrp="1"/>
          </p:cNvSpPr>
          <p:nvPr>
            <p:ph type="title"/>
          </p:nvPr>
        </p:nvSpPr>
        <p:spPr>
          <a:xfrm>
            <a:off x="719404" y="548681"/>
            <a:ext cx="10753193" cy="1078364"/>
          </a:xfrm>
        </p:spPr>
        <p:txBody>
          <a:bodyPr anchor="t"/>
          <a:lstStyle>
            <a:lvl1pPr algn="l">
              <a:defRPr sz="3200">
                <a:solidFill>
                  <a:schemeClr val="bg1"/>
                </a:solidFill>
              </a:defRPr>
            </a:lvl1pPr>
          </a:lstStyle>
          <a:p>
            <a:r>
              <a:rPr lang="en-US"/>
              <a:t>Click to edit Master title style</a:t>
            </a:r>
          </a:p>
        </p:txBody>
      </p:sp>
      <p:sp>
        <p:nvSpPr>
          <p:cNvPr id="28" name="Text Placeholder 33"/>
          <p:cNvSpPr>
            <a:spLocks noGrp="1"/>
          </p:cNvSpPr>
          <p:nvPr>
            <p:ph type="body" sz="quarter" idx="13"/>
          </p:nvPr>
        </p:nvSpPr>
        <p:spPr>
          <a:xfrm>
            <a:off x="1968501" y="1700808"/>
            <a:ext cx="9504097" cy="768085"/>
          </a:xfrm>
        </p:spPr>
        <p:txBody>
          <a:bodyPr anchor="ctr"/>
          <a:lstStyle>
            <a:lvl1pPr marL="0" indent="0" algn="l">
              <a:buNone/>
              <a:defRPr sz="2133" b="0" i="0">
                <a:solidFill>
                  <a:schemeClr val="bg1"/>
                </a:solidFill>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29" name="Text Placeholder 33"/>
          <p:cNvSpPr>
            <a:spLocks noGrp="1"/>
          </p:cNvSpPr>
          <p:nvPr>
            <p:ph type="body" sz="quarter" idx="14"/>
          </p:nvPr>
        </p:nvSpPr>
        <p:spPr>
          <a:xfrm>
            <a:off x="1968501" y="2566591"/>
            <a:ext cx="9504097"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0" name="Text Placeholder 33"/>
          <p:cNvSpPr>
            <a:spLocks noGrp="1"/>
          </p:cNvSpPr>
          <p:nvPr>
            <p:ph type="body" sz="quarter" idx="15"/>
          </p:nvPr>
        </p:nvSpPr>
        <p:spPr>
          <a:xfrm>
            <a:off x="1968501" y="3430687"/>
            <a:ext cx="9504097"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1" name="Text Placeholder 33"/>
          <p:cNvSpPr>
            <a:spLocks noGrp="1"/>
          </p:cNvSpPr>
          <p:nvPr>
            <p:ph type="body" sz="quarter" idx="16"/>
          </p:nvPr>
        </p:nvSpPr>
        <p:spPr>
          <a:xfrm>
            <a:off x="1967541" y="4294783"/>
            <a:ext cx="9505056"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2" name="Text Placeholder 33"/>
          <p:cNvSpPr>
            <a:spLocks noGrp="1"/>
          </p:cNvSpPr>
          <p:nvPr>
            <p:ph type="body" sz="quarter" idx="17"/>
          </p:nvPr>
        </p:nvSpPr>
        <p:spPr>
          <a:xfrm>
            <a:off x="1967541" y="5158879"/>
            <a:ext cx="9505056"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4" name="Dian numeron paikkamerkki 3">
            <a:extLst>
              <a:ext uri="{FF2B5EF4-FFF2-40B4-BE49-F238E27FC236}">
                <a16:creationId xmlns:a16="http://schemas.microsoft.com/office/drawing/2014/main" id="{C4E5EB55-5B8B-445B-83B0-FBEE96E2EE66}"/>
              </a:ext>
            </a:extLst>
          </p:cNvPr>
          <p:cNvSpPr>
            <a:spLocks noGrp="1"/>
          </p:cNvSpPr>
          <p:nvPr>
            <p:ph type="sldNum" sz="quarter" idx="20"/>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4A2DBB0E-19BD-48CF-B992-614F103AB9DB}"/>
              </a:ext>
            </a:extLst>
          </p:cNvPr>
          <p:cNvSpPr>
            <a:spLocks noGrp="1"/>
          </p:cNvSpPr>
          <p:nvPr>
            <p:ph type="dt" sz="half" idx="18"/>
          </p:nvPr>
        </p:nvSpPr>
        <p:spPr/>
        <p:txBody>
          <a:bodyPr/>
          <a:lstStyle/>
          <a:p>
            <a:fld id="{2BE0A651-F349-477F-BCBE-62694AD2E851}" type="datetime1">
              <a:rPr lang="fi-FI" smtClean="0"/>
              <a:t>28.6.2022</a:t>
            </a:fld>
            <a:endParaRPr lang="en-FI"/>
          </a:p>
        </p:txBody>
      </p:sp>
      <p:sp>
        <p:nvSpPr>
          <p:cNvPr id="3" name="Alatunnisteen paikkamerkki 2">
            <a:extLst>
              <a:ext uri="{FF2B5EF4-FFF2-40B4-BE49-F238E27FC236}">
                <a16:creationId xmlns:a16="http://schemas.microsoft.com/office/drawing/2014/main" id="{3F153A01-C125-4C77-903E-5644A8C60F12}"/>
              </a:ext>
            </a:extLst>
          </p:cNvPr>
          <p:cNvSpPr>
            <a:spLocks noGrp="1"/>
          </p:cNvSpPr>
          <p:nvPr>
            <p:ph type="ftr" sz="quarter" idx="19"/>
          </p:nvPr>
        </p:nvSpPr>
        <p:spPr/>
        <p:txBody>
          <a:bodyPr/>
          <a:lstStyle/>
          <a:p>
            <a:r>
              <a:rPr lang="fi-FI"/>
              <a:t>Alatunniste</a:t>
            </a:r>
            <a:endParaRPr lang="en-FI"/>
          </a:p>
        </p:txBody>
      </p:sp>
    </p:spTree>
    <p:extLst>
      <p:ext uri="{BB962C8B-B14F-4D97-AF65-F5344CB8AC3E}">
        <p14:creationId xmlns:p14="http://schemas.microsoft.com/office/powerpoint/2010/main" val="38196408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solidFill>
                  <a:schemeClr val="bg2"/>
                </a:solidFill>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8"/>
          </a:xfrm>
          <a:prstGeom prst="rect">
            <a:avLst/>
          </a:prstGeom>
        </p:spPr>
      </p:pic>
      <p:sp>
        <p:nvSpPr>
          <p:cNvPr id="5" name="Dian numeron paikkamerkki 4">
            <a:extLst>
              <a:ext uri="{FF2B5EF4-FFF2-40B4-BE49-F238E27FC236}">
                <a16:creationId xmlns:a16="http://schemas.microsoft.com/office/drawing/2014/main" id="{2069A4A6-B19E-447E-B693-1A6B58A13994}"/>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8431A63-B49D-41AB-A8F4-DE8D779F26CA}"/>
              </a:ext>
            </a:extLst>
          </p:cNvPr>
          <p:cNvSpPr>
            <a:spLocks noGrp="1"/>
          </p:cNvSpPr>
          <p:nvPr>
            <p:ph type="dt" sz="half" idx="10"/>
          </p:nvPr>
        </p:nvSpPr>
        <p:spPr/>
        <p:txBody>
          <a:bodyPr/>
          <a:lstStyle>
            <a:lvl1pPr>
              <a:defRPr>
                <a:solidFill>
                  <a:schemeClr val="bg1"/>
                </a:solidFill>
              </a:defRPr>
            </a:lvl1pPr>
          </a:lstStyle>
          <a:p>
            <a:fld id="{47A89391-92EA-4A6C-94E9-12236B0A571B}" type="datetime1">
              <a:rPr lang="fi-FI" smtClean="0"/>
              <a:t>28.6.2022</a:t>
            </a:fld>
            <a:endParaRPr lang="en-FI"/>
          </a:p>
        </p:txBody>
      </p:sp>
      <p:sp>
        <p:nvSpPr>
          <p:cNvPr id="4" name="Alatunnisteen paikkamerkki 3">
            <a:extLst>
              <a:ext uri="{FF2B5EF4-FFF2-40B4-BE49-F238E27FC236}">
                <a16:creationId xmlns:a16="http://schemas.microsoft.com/office/drawing/2014/main" id="{8180951A-468A-424A-B59A-20289A265E0C}"/>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spTree>
    <p:extLst>
      <p:ext uri="{BB962C8B-B14F-4D97-AF65-F5344CB8AC3E}">
        <p14:creationId xmlns:p14="http://schemas.microsoft.com/office/powerpoint/2010/main" val="700229802"/>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yhjä, violetti">
    <p:bg>
      <p:bgPr>
        <a:solidFill>
          <a:schemeClr val="accent4"/>
        </a:solidFill>
        <a:effectLst/>
      </p:bgPr>
    </p:bg>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32440935-5EB3-4A81-93D3-2777DE499E7C}"/>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07D215C-E536-4610-B4E1-47889CE6E8C4}"/>
              </a:ext>
            </a:extLst>
          </p:cNvPr>
          <p:cNvSpPr>
            <a:spLocks noGrp="1"/>
          </p:cNvSpPr>
          <p:nvPr>
            <p:ph type="dt" sz="half" idx="10"/>
          </p:nvPr>
        </p:nvSpPr>
        <p:spPr/>
        <p:txBody>
          <a:bodyPr/>
          <a:lstStyle/>
          <a:p>
            <a:fld id="{F69600F3-A552-44A1-91D9-E76537B3E933}" type="datetime1">
              <a:rPr lang="fi-FI" smtClean="0"/>
              <a:t>28.6.2022</a:t>
            </a:fld>
            <a:endParaRPr lang="en-FI"/>
          </a:p>
        </p:txBody>
      </p:sp>
      <p:sp>
        <p:nvSpPr>
          <p:cNvPr id="4" name="Alatunnisteen paikkamerkki 3">
            <a:extLst>
              <a:ext uri="{FF2B5EF4-FFF2-40B4-BE49-F238E27FC236}">
                <a16:creationId xmlns:a16="http://schemas.microsoft.com/office/drawing/2014/main" id="{425C6539-307F-4B2C-B273-0A36964CB695}"/>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61367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5.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image" Target="../media/image3.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emf"/><Relationship Id="rId3" Type="http://schemas.openxmlformats.org/officeDocument/2006/relationships/slideLayout" Target="../slideLayouts/slideLayout23.xml"/><Relationship Id="rId21" Type="http://schemas.openxmlformats.org/officeDocument/2006/relationships/image" Target="../media/image23.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oleObject" Target="../embeddings/oleObject1.bin"/><Relationship Id="rId2" Type="http://schemas.openxmlformats.org/officeDocument/2006/relationships/slideLayout" Target="../slideLayouts/slideLayout22.xml"/><Relationship Id="rId16" Type="http://schemas.openxmlformats.org/officeDocument/2006/relationships/tags" Target="../tags/tag6.xml"/><Relationship Id="rId20" Type="http://schemas.openxmlformats.org/officeDocument/2006/relationships/image" Target="../media/image12.sv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ags" Target="../tags/tag5.xml"/><Relationship Id="rId10" Type="http://schemas.openxmlformats.org/officeDocument/2006/relationships/slideLayout" Target="../slideLayouts/slideLayout30.xml"/><Relationship Id="rId19" Type="http://schemas.openxmlformats.org/officeDocument/2006/relationships/image" Target="../media/image11.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2.xml"/><Relationship Id="rId22" Type="http://schemas.openxmlformats.org/officeDocument/2006/relationships/image" Target="../media/image24.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796D8E4-646B-4D1C-AFFF-23F148DCF0CC}"/>
              </a:ext>
            </a:extLst>
          </p:cNvPr>
          <p:cNvGraphicFramePr>
            <a:graphicFrameLocks noChangeAspect="1"/>
          </p:cNvGraphicFramePr>
          <p:nvPr userDrawn="1">
            <p:custDataLst>
              <p:tags r:id="rId22"/>
            </p:custDataLst>
            <p:extLst>
              <p:ext uri="{D42A27DB-BD31-4B8C-83A1-F6EECF244321}">
                <p14:modId xmlns:p14="http://schemas.microsoft.com/office/powerpoint/2010/main" val="3138979146"/>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4" imgW="359" imgH="360" progId="TCLayout.ActiveDocument.1">
                  <p:embed/>
                </p:oleObj>
              </mc:Choice>
              <mc:Fallback>
                <p:oleObj name="think-cell Slide" r:id="rId24" imgW="359" imgH="360" progId="TCLayout.ActiveDocument.1">
                  <p:embed/>
                  <p:pic>
                    <p:nvPicPr>
                      <p:cNvPr id="3" name="Object 2" hidden="1">
                        <a:extLst>
                          <a:ext uri="{FF2B5EF4-FFF2-40B4-BE49-F238E27FC236}">
                            <a16:creationId xmlns:a16="http://schemas.microsoft.com/office/drawing/2014/main" id="{9796D8E4-646B-4D1C-AFFF-23F148DCF0CC}"/>
                          </a:ext>
                        </a:extLst>
                      </p:cNvPr>
                      <p:cNvPicPr/>
                      <p:nvPr/>
                    </p:nvPicPr>
                    <p:blipFill>
                      <a:blip r:embed="rId25"/>
                      <a:stretch>
                        <a:fillRect/>
                      </a:stretch>
                    </p:blipFill>
                    <p:spPr>
                      <a:xfrm>
                        <a:off x="2118" y="2118"/>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B68C34A-13F9-465C-A30F-92A4CD9487B3}"/>
              </a:ext>
            </a:extLst>
          </p:cNvPr>
          <p:cNvSpPr/>
          <p:nvPr userDrawn="1">
            <p:custDataLst>
              <p:tags r:id="rId23"/>
            </p:custDataLst>
          </p:nvPr>
        </p:nvSpPr>
        <p:spPr>
          <a:xfrm>
            <a:off x="0" y="0"/>
            <a:ext cx="211667" cy="2116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Arial Black" panose="020B0A04020102020204" pitchFamily="34" charset="0"/>
              <a:ea typeface="+mj-ea"/>
              <a:sym typeface="Arial Black" panose="020B0A04020102020204" pitchFamily="34" charset="0"/>
            </a:endParaRPr>
          </a:p>
        </p:txBody>
      </p:sp>
      <p:sp>
        <p:nvSpPr>
          <p:cNvPr id="16" name="Otsikon paikkamerkki 1"/>
          <p:cNvSpPr>
            <a:spLocks noGrp="1"/>
          </p:cNvSpPr>
          <p:nvPr>
            <p:ph type="title"/>
          </p:nvPr>
        </p:nvSpPr>
        <p:spPr>
          <a:xfrm>
            <a:off x="623392" y="356659"/>
            <a:ext cx="10945216" cy="1078364"/>
          </a:xfrm>
          <a:prstGeom prst="rect">
            <a:avLst/>
          </a:prstGeom>
        </p:spPr>
        <p:txBody>
          <a:bodyPr vert="horz" lIns="0" tIns="0" rIns="0" bIns="0" rtlCol="0" anchor="ctr" anchorCtr="0">
            <a:noAutofit/>
          </a:bodyPr>
          <a:lstStyle/>
          <a:p>
            <a:r>
              <a:rPr lang="fi-FI"/>
              <a:t>Muokkaa ots. perustyyl. napsautt.</a:t>
            </a:r>
            <a:endParaRPr lang="fi-FI" dirty="0"/>
          </a:p>
        </p:txBody>
      </p:sp>
      <p:sp>
        <p:nvSpPr>
          <p:cNvPr id="17" name="Tekstin paikkamerkki 2"/>
          <p:cNvSpPr>
            <a:spLocks noGrp="1"/>
          </p:cNvSpPr>
          <p:nvPr>
            <p:ph type="body" idx="1"/>
          </p:nvPr>
        </p:nvSpPr>
        <p:spPr>
          <a:xfrm>
            <a:off x="623392" y="1604797"/>
            <a:ext cx="10945216" cy="4416491"/>
          </a:xfrm>
          <a:prstGeom prst="rect">
            <a:avLst/>
          </a:prstGeom>
        </p:spPr>
        <p:txBody>
          <a:bodyPr vert="horz" lIns="0" tIns="0" rIns="0" bIns="0" rtlCol="0" anchor="t" anchorCtr="0">
            <a:no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0"/>
            <a:endParaRPr lang="fi-FI" dirty="0"/>
          </a:p>
          <a:p>
            <a:pPr lvl="0"/>
            <a:endParaRPr lang="fi-FI" dirty="0"/>
          </a:p>
        </p:txBody>
      </p:sp>
      <p:pic>
        <p:nvPicPr>
          <p:cNvPr id="23" name="Kuva 22" descr="Tieke">
            <a:extLst>
              <a:ext uri="{FF2B5EF4-FFF2-40B4-BE49-F238E27FC236}">
                <a16:creationId xmlns:a16="http://schemas.microsoft.com/office/drawing/2014/main" id="{06175449-3F86-432E-A28F-25678BBE79B1}"/>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731838" y="6274286"/>
            <a:ext cx="1063406" cy="316148"/>
          </a:xfrm>
          <a:prstGeom prst="rect">
            <a:avLst/>
          </a:prstGeom>
        </p:spPr>
      </p:pic>
      <p:sp>
        <p:nvSpPr>
          <p:cNvPr id="8" name="Slide Number Placeholder 5">
            <a:extLst>
              <a:ext uri="{FF2B5EF4-FFF2-40B4-BE49-F238E27FC236}">
                <a16:creationId xmlns:a16="http://schemas.microsoft.com/office/drawing/2014/main" id="{0F57FE5E-DE54-024D-A876-8F930AC56720}"/>
              </a:ext>
            </a:extLst>
          </p:cNvPr>
          <p:cNvSpPr>
            <a:spLocks noGrp="1"/>
          </p:cNvSpPr>
          <p:nvPr>
            <p:ph type="sldNum" sz="quarter" idx="4"/>
          </p:nvPr>
        </p:nvSpPr>
        <p:spPr>
          <a:xfrm>
            <a:off x="2063750" y="6301788"/>
            <a:ext cx="539750" cy="365125"/>
          </a:xfrm>
          <a:prstGeom prst="rect">
            <a:avLst/>
          </a:prstGeom>
        </p:spPr>
        <p:txBody>
          <a:bodyPr/>
          <a:lstStyle>
            <a:lvl1pPr algn="ctr">
              <a:defRPr sz="1200">
                <a:solidFill>
                  <a:schemeClr val="tx1"/>
                </a:solidFill>
                <a:latin typeface="+mn-lt"/>
                <a:sym typeface="Arial Black" panose="020B0A04020102020204" pitchFamily="34" charset="0"/>
              </a:defRPr>
            </a:lvl1pPr>
          </a:lstStyle>
          <a:p>
            <a:fld id="{0C24FD4D-A948-0B40-A384-644115F50DF6}" type="slidenum">
              <a:rPr lang="en-FI" smtClean="0"/>
              <a:pPr/>
              <a:t>‹#›</a:t>
            </a:fld>
            <a:endParaRPr lang="en-FI"/>
          </a:p>
        </p:txBody>
      </p:sp>
      <p:sp>
        <p:nvSpPr>
          <p:cNvPr id="6" name="Date Placeholder 3">
            <a:extLst>
              <a:ext uri="{FF2B5EF4-FFF2-40B4-BE49-F238E27FC236}">
                <a16:creationId xmlns:a16="http://schemas.microsoft.com/office/drawing/2014/main" id="{F8AC8E85-62C6-6E45-8E82-3E3CD64CAC25}"/>
              </a:ext>
            </a:extLst>
          </p:cNvPr>
          <p:cNvSpPr>
            <a:spLocks noGrp="1"/>
          </p:cNvSpPr>
          <p:nvPr>
            <p:ph type="dt" sz="half" idx="2"/>
          </p:nvPr>
        </p:nvSpPr>
        <p:spPr>
          <a:xfrm>
            <a:off x="2855913" y="6304010"/>
            <a:ext cx="1331912" cy="364014"/>
          </a:xfrm>
          <a:prstGeom prst="rect">
            <a:avLst/>
          </a:prstGeom>
        </p:spPr>
        <p:txBody>
          <a:bodyPr/>
          <a:lstStyle>
            <a:lvl1pPr>
              <a:defRPr sz="1200">
                <a:solidFill>
                  <a:schemeClr val="tx1"/>
                </a:solidFill>
                <a:latin typeface="+mn-lt"/>
                <a:sym typeface="Arial Black" panose="020B0A04020102020204" pitchFamily="34" charset="0"/>
              </a:defRPr>
            </a:lvl1pPr>
          </a:lstStyle>
          <a:p>
            <a:fld id="{FA598774-007B-45BF-A138-8D9A557E74E9}" type="datetime1">
              <a:rPr lang="fi-FI" smtClean="0"/>
              <a:t>28.6.2022</a:t>
            </a:fld>
            <a:endParaRPr lang="en-FI"/>
          </a:p>
        </p:txBody>
      </p:sp>
      <p:sp>
        <p:nvSpPr>
          <p:cNvPr id="7" name="Footer Placeholder 4">
            <a:extLst>
              <a:ext uri="{FF2B5EF4-FFF2-40B4-BE49-F238E27FC236}">
                <a16:creationId xmlns:a16="http://schemas.microsoft.com/office/drawing/2014/main" id="{7A41449E-A983-2245-971D-BEB7EA1BF7F9}"/>
              </a:ext>
            </a:extLst>
          </p:cNvPr>
          <p:cNvSpPr>
            <a:spLocks noGrp="1"/>
          </p:cNvSpPr>
          <p:nvPr>
            <p:ph type="ftr" sz="quarter" idx="3"/>
          </p:nvPr>
        </p:nvSpPr>
        <p:spPr>
          <a:xfrm>
            <a:off x="6096000" y="6302899"/>
            <a:ext cx="3887788" cy="364014"/>
          </a:xfrm>
          <a:prstGeom prst="rect">
            <a:avLst/>
          </a:prstGeom>
        </p:spPr>
        <p:txBody>
          <a:bodyPr/>
          <a:lstStyle>
            <a:lvl1pPr algn="r">
              <a:defRPr sz="1200">
                <a:solidFill>
                  <a:schemeClr val="tx1"/>
                </a:solidFill>
                <a:latin typeface="+mn-lt"/>
                <a:sym typeface="Arial Black" panose="020B0A04020102020204" pitchFamily="34" charset="0"/>
              </a:defRPr>
            </a:lvl1pPr>
          </a:lstStyle>
          <a:p>
            <a:r>
              <a:rPr lang="fi-FI"/>
              <a:t>Alatunniste</a:t>
            </a:r>
            <a:endParaRPr lang="en-FI"/>
          </a:p>
        </p:txBody>
      </p:sp>
      <p:pic>
        <p:nvPicPr>
          <p:cNvPr id="10" name="Kuva 9">
            <a:extLst>
              <a:ext uri="{FF2B5EF4-FFF2-40B4-BE49-F238E27FC236}">
                <a16:creationId xmlns:a16="http://schemas.microsoft.com/office/drawing/2014/main" id="{A8361638-1BDA-4945-A579-7952207F9EC3}"/>
              </a:ext>
              <a:ext uri="{C183D7F6-B498-43B3-948B-1728B52AA6E4}">
                <adec:decorative xmlns:adec="http://schemas.microsoft.com/office/drawing/2017/decorative" val="1"/>
              </a:ext>
            </a:extLst>
          </p:cNvPr>
          <p:cNvPicPr>
            <a:picLocks noChangeAspect="1"/>
          </p:cNvPicPr>
          <p:nvPr userDrawn="1"/>
        </p:nvPicPr>
        <p:blipFill rotWithShape="1">
          <a:blip r:embed="rId28">
            <a:extLst>
              <a:ext uri="{96DAC541-7B7A-43D3-8B79-37D633B846F1}">
                <asvg:svgBlip xmlns:asvg="http://schemas.microsoft.com/office/drawing/2016/SVG/main" r:embed="rId29"/>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103566798"/>
      </p:ext>
    </p:extLst>
  </p:cSld>
  <p:clrMap bg1="lt1" tx1="dk1" bg2="lt2" tx2="dk2" accent1="accent1" accent2="accent2" accent3="accent3" accent4="accent4" accent5="accent5" accent6="accent6" hlink="hlink" folHlink="folHlink"/>
  <p:sldLayoutIdLst>
    <p:sldLayoutId id="2147483769" r:id="rId1"/>
    <p:sldLayoutId id="2147483731" r:id="rId2"/>
    <p:sldLayoutId id="2147483671" r:id="rId3"/>
    <p:sldLayoutId id="2147483689" r:id="rId4"/>
    <p:sldLayoutId id="2147483672" r:id="rId5"/>
    <p:sldLayoutId id="2147483726" r:id="rId6"/>
    <p:sldLayoutId id="2147483727" r:id="rId7"/>
    <p:sldLayoutId id="2147483728" r:id="rId8"/>
    <p:sldLayoutId id="2147483673" r:id="rId9"/>
    <p:sldLayoutId id="2147483739" r:id="rId10"/>
    <p:sldLayoutId id="2147483740" r:id="rId11"/>
    <p:sldLayoutId id="2147483676" r:id="rId12"/>
    <p:sldLayoutId id="2147483687" r:id="rId13"/>
    <p:sldLayoutId id="2147483677" r:id="rId14"/>
    <p:sldLayoutId id="2147483686" r:id="rId15"/>
    <p:sldLayoutId id="2147483688" r:id="rId16"/>
    <p:sldLayoutId id="2147483679" r:id="rId17"/>
    <p:sldLayoutId id="2147483770" r:id="rId18"/>
    <p:sldLayoutId id="2147483730" r:id="rId19"/>
    <p:sldLayoutId id="2147483772" r:id="rId20"/>
  </p:sldLayoutIdLst>
  <p:hf hdr="0" ftr="0" dt="0"/>
  <p:txStyles>
    <p:titleStyle>
      <a:lvl1pPr algn="l" defTabSz="609585" rtl="0" eaLnBrk="1" latinLnBrk="0" hangingPunct="1">
        <a:spcBef>
          <a:spcPct val="0"/>
        </a:spcBef>
        <a:buNone/>
        <a:defRPr sz="4400" b="1" i="0" kern="1200">
          <a:solidFill>
            <a:schemeClr val="tx1"/>
          </a:solidFill>
          <a:latin typeface="Corbel" panose="020B0503020204020204" pitchFamily="34" charset="0"/>
          <a:ea typeface="+mj-ea"/>
          <a:cs typeface="Arial Black"/>
        </a:defRPr>
      </a:lvl1pPr>
    </p:titleStyle>
    <p:bodyStyle>
      <a:lvl1pPr marL="239178" indent="-239178" algn="l" defTabSz="609585" rtl="0" eaLnBrk="1" latinLnBrk="0" hangingPunct="1">
        <a:spcBef>
          <a:spcPct val="20000"/>
        </a:spcBef>
        <a:buFont typeface="Lucida Grande"/>
        <a:buChar char="-"/>
        <a:defRPr sz="3200"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000"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userDrawn="1">
          <p15:clr>
            <a:srgbClr val="F26B43"/>
          </p15:clr>
        </p15:guide>
        <p15:guide id="2" pos="3840" userDrawn="1">
          <p15:clr>
            <a:srgbClr val="F26B43"/>
          </p15:clr>
        </p15:guide>
        <p15:guide id="3" pos="2797" userDrawn="1">
          <p15:clr>
            <a:srgbClr val="F26B43"/>
          </p15:clr>
        </p15:guide>
        <p15:guide id="4" orient="horz" pos="4088" userDrawn="1">
          <p15:clr>
            <a:srgbClr val="F26B43"/>
          </p15:clr>
        </p15:guide>
        <p15:guide id="5" pos="1300" userDrawn="1">
          <p15:clr>
            <a:srgbClr val="F26B43"/>
          </p15:clr>
        </p15:guide>
        <p15:guide id="6" pos="1640" userDrawn="1">
          <p15:clr>
            <a:srgbClr val="F26B43"/>
          </p15:clr>
        </p15:guide>
        <p15:guide id="7" pos="1799" userDrawn="1">
          <p15:clr>
            <a:srgbClr val="F26B43"/>
          </p15:clr>
        </p15:guide>
        <p15:guide id="8" pos="2638" userDrawn="1">
          <p15:clr>
            <a:srgbClr val="F26B43"/>
          </p15:clr>
        </p15:guide>
        <p15:guide id="9" pos="6289" userDrawn="1">
          <p15:clr>
            <a:srgbClr val="F26B43"/>
          </p15:clr>
        </p15:guide>
        <p15:guide id="10" pos="46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796D8E4-646B-4D1C-AFFF-23F148DCF0CC}"/>
              </a:ext>
            </a:extLst>
          </p:cNvPr>
          <p:cNvGraphicFramePr>
            <a:graphicFrameLocks noChangeAspect="1"/>
          </p:cNvGraphicFramePr>
          <p:nvPr userDrawn="1">
            <p:custDataLst>
              <p:tags r:id="rId15"/>
            </p:custDataLst>
            <p:extLst>
              <p:ext uri="{D42A27DB-BD31-4B8C-83A1-F6EECF244321}">
                <p14:modId xmlns:p14="http://schemas.microsoft.com/office/powerpoint/2010/main" val="3138979146"/>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17" imgW="359" imgH="360" progId="TCLayout.ActiveDocument.1">
                  <p:embed/>
                </p:oleObj>
              </mc:Choice>
              <mc:Fallback>
                <p:oleObj name="think-cell Slide" r:id="rId17" imgW="359" imgH="360" progId="TCLayout.ActiveDocument.1">
                  <p:embed/>
                  <p:pic>
                    <p:nvPicPr>
                      <p:cNvPr id="3" name="Object 2" hidden="1">
                        <a:extLst>
                          <a:ext uri="{FF2B5EF4-FFF2-40B4-BE49-F238E27FC236}">
                            <a16:creationId xmlns:a16="http://schemas.microsoft.com/office/drawing/2014/main" id="{9796D8E4-646B-4D1C-AFFF-23F148DCF0CC}"/>
                          </a:ext>
                        </a:extLst>
                      </p:cNvPr>
                      <p:cNvPicPr/>
                      <p:nvPr/>
                    </p:nvPicPr>
                    <p:blipFill>
                      <a:blip r:embed="rId18"/>
                      <a:stretch>
                        <a:fillRect/>
                      </a:stretch>
                    </p:blipFill>
                    <p:spPr>
                      <a:xfrm>
                        <a:off x="2118" y="2118"/>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B68C34A-13F9-465C-A30F-92A4CD9487B3}"/>
              </a:ext>
            </a:extLst>
          </p:cNvPr>
          <p:cNvSpPr/>
          <p:nvPr userDrawn="1">
            <p:custDataLst>
              <p:tags r:id="rId16"/>
            </p:custDataLst>
          </p:nvPr>
        </p:nvSpPr>
        <p:spPr>
          <a:xfrm>
            <a:off x="0" y="0"/>
            <a:ext cx="211667" cy="2116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Arial Black" panose="020B0A04020102020204" pitchFamily="34" charset="0"/>
              <a:ea typeface="+mj-ea"/>
              <a:sym typeface="Arial Black" panose="020B0A04020102020204" pitchFamily="34" charset="0"/>
            </a:endParaRPr>
          </a:p>
        </p:txBody>
      </p:sp>
      <p:sp>
        <p:nvSpPr>
          <p:cNvPr id="16" name="Otsikon paikkamerkki 1"/>
          <p:cNvSpPr>
            <a:spLocks noGrp="1"/>
          </p:cNvSpPr>
          <p:nvPr>
            <p:ph type="title"/>
          </p:nvPr>
        </p:nvSpPr>
        <p:spPr>
          <a:xfrm>
            <a:off x="623392" y="356659"/>
            <a:ext cx="10945216" cy="1078364"/>
          </a:xfrm>
          <a:prstGeom prst="rect">
            <a:avLst/>
          </a:prstGeom>
        </p:spPr>
        <p:txBody>
          <a:bodyPr vert="horz" lIns="0" tIns="0" rIns="0" bIns="0" rtlCol="0" anchor="ctr" anchorCtr="0">
            <a:noAutofit/>
          </a:bodyPr>
          <a:lstStyle/>
          <a:p>
            <a:r>
              <a:rPr lang="en-US" dirty="0"/>
              <a:t>Click to edit Master title style</a:t>
            </a:r>
            <a:endParaRPr lang="fi-FI" dirty="0"/>
          </a:p>
        </p:txBody>
      </p:sp>
      <p:sp>
        <p:nvSpPr>
          <p:cNvPr id="17" name="Tekstin paikkamerkki 2"/>
          <p:cNvSpPr>
            <a:spLocks noGrp="1"/>
          </p:cNvSpPr>
          <p:nvPr>
            <p:ph type="body" idx="1"/>
          </p:nvPr>
        </p:nvSpPr>
        <p:spPr>
          <a:xfrm>
            <a:off x="623392" y="1604797"/>
            <a:ext cx="10945216" cy="4416491"/>
          </a:xfrm>
          <a:prstGeom prst="rect">
            <a:avLst/>
          </a:prstGeom>
        </p:spPr>
        <p:txBody>
          <a:bodyPr vert="horz" lIns="0" tIns="0" rIns="0" bIns="0" rtlCol="0" anchor="t" anchorCtr="0">
            <a:no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0"/>
            <a:endParaRPr lang="fi-FI" dirty="0"/>
          </a:p>
        </p:txBody>
      </p:sp>
      <p:pic>
        <p:nvPicPr>
          <p:cNvPr id="11" name="Kuva 10" descr="Tieke">
            <a:extLst>
              <a:ext uri="{FF2B5EF4-FFF2-40B4-BE49-F238E27FC236}">
                <a16:creationId xmlns:a16="http://schemas.microsoft.com/office/drawing/2014/main" id="{1CF78B38-7B64-4B7A-9212-9AFF2C5758DE}"/>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731838" y="6274286"/>
            <a:ext cx="1063406" cy="316148"/>
          </a:xfrm>
          <a:prstGeom prst="rect">
            <a:avLst/>
          </a:prstGeom>
        </p:spPr>
      </p:pic>
      <p:sp>
        <p:nvSpPr>
          <p:cNvPr id="12" name="Slide Number Placeholder 5">
            <a:extLst>
              <a:ext uri="{FF2B5EF4-FFF2-40B4-BE49-F238E27FC236}">
                <a16:creationId xmlns:a16="http://schemas.microsoft.com/office/drawing/2014/main" id="{A6BC1C0D-DF3A-4C04-8F68-552C092E4BB8}"/>
              </a:ext>
            </a:extLst>
          </p:cNvPr>
          <p:cNvSpPr>
            <a:spLocks noGrp="1"/>
          </p:cNvSpPr>
          <p:nvPr>
            <p:ph type="sldNum" sz="quarter" idx="4"/>
          </p:nvPr>
        </p:nvSpPr>
        <p:spPr>
          <a:xfrm>
            <a:off x="2063750" y="6301788"/>
            <a:ext cx="539750" cy="365125"/>
          </a:xfrm>
          <a:prstGeom prst="rect">
            <a:avLst/>
          </a:prstGeom>
        </p:spPr>
        <p:txBody>
          <a:bodyPr/>
          <a:lstStyle>
            <a:lvl1pPr algn="ctr">
              <a:defRPr sz="1200">
                <a:solidFill>
                  <a:schemeClr val="bg1"/>
                </a:solidFill>
                <a:latin typeface="+mn-lt"/>
                <a:sym typeface="Arial Black" panose="020B0A04020102020204" pitchFamily="34" charset="0"/>
              </a:defRPr>
            </a:lvl1pPr>
          </a:lstStyle>
          <a:p>
            <a:fld id="{0C24FD4D-A948-0B40-A384-644115F50DF6}" type="slidenum">
              <a:rPr lang="en-FI" smtClean="0"/>
              <a:pPr/>
              <a:t>‹#›</a:t>
            </a:fld>
            <a:endParaRPr lang="en-FI"/>
          </a:p>
        </p:txBody>
      </p:sp>
      <p:sp>
        <p:nvSpPr>
          <p:cNvPr id="13" name="Date Placeholder 3">
            <a:extLst>
              <a:ext uri="{FF2B5EF4-FFF2-40B4-BE49-F238E27FC236}">
                <a16:creationId xmlns:a16="http://schemas.microsoft.com/office/drawing/2014/main" id="{DC3DEB61-D137-4EE4-B4BF-74E388AC548E}"/>
              </a:ext>
            </a:extLst>
          </p:cNvPr>
          <p:cNvSpPr>
            <a:spLocks noGrp="1"/>
          </p:cNvSpPr>
          <p:nvPr>
            <p:ph type="dt" sz="half" idx="2"/>
          </p:nvPr>
        </p:nvSpPr>
        <p:spPr>
          <a:xfrm>
            <a:off x="2855913" y="6304010"/>
            <a:ext cx="1331912" cy="364014"/>
          </a:xfrm>
          <a:prstGeom prst="rect">
            <a:avLst/>
          </a:prstGeom>
        </p:spPr>
        <p:txBody>
          <a:bodyPr/>
          <a:lstStyle>
            <a:lvl1pPr>
              <a:defRPr sz="1200">
                <a:solidFill>
                  <a:schemeClr val="bg1"/>
                </a:solidFill>
                <a:latin typeface="+mn-lt"/>
                <a:sym typeface="Arial Black" panose="020B0A04020102020204" pitchFamily="34" charset="0"/>
              </a:defRPr>
            </a:lvl1pPr>
          </a:lstStyle>
          <a:p>
            <a:fld id="{CBE8193B-AF87-48F3-829B-63E67A0F932B}" type="datetime1">
              <a:rPr lang="fi-FI" smtClean="0"/>
              <a:t>28.6.2022</a:t>
            </a:fld>
            <a:endParaRPr lang="en-FI"/>
          </a:p>
        </p:txBody>
      </p:sp>
      <p:sp>
        <p:nvSpPr>
          <p:cNvPr id="14" name="Footer Placeholder 4">
            <a:extLst>
              <a:ext uri="{FF2B5EF4-FFF2-40B4-BE49-F238E27FC236}">
                <a16:creationId xmlns:a16="http://schemas.microsoft.com/office/drawing/2014/main" id="{0A7CD1E2-5A15-43C1-B46C-8BAFE970A6CD}"/>
              </a:ext>
            </a:extLst>
          </p:cNvPr>
          <p:cNvSpPr>
            <a:spLocks noGrp="1"/>
          </p:cNvSpPr>
          <p:nvPr>
            <p:ph type="ftr" sz="quarter" idx="3"/>
          </p:nvPr>
        </p:nvSpPr>
        <p:spPr>
          <a:xfrm>
            <a:off x="6096000" y="6302899"/>
            <a:ext cx="3887788" cy="364014"/>
          </a:xfrm>
          <a:prstGeom prst="rect">
            <a:avLst/>
          </a:prstGeom>
        </p:spPr>
        <p:txBody>
          <a:bodyPr/>
          <a:lstStyle>
            <a:lvl1pPr algn="r">
              <a:defRPr sz="1200">
                <a:solidFill>
                  <a:schemeClr val="bg1"/>
                </a:solidFill>
                <a:latin typeface="+mn-lt"/>
                <a:sym typeface="Arial Black" panose="020B0A04020102020204" pitchFamily="34" charset="0"/>
              </a:defRPr>
            </a:lvl1pPr>
          </a:lstStyle>
          <a:p>
            <a:r>
              <a:rPr lang="fi-FI"/>
              <a:t>Alatunniste</a:t>
            </a:r>
            <a:endParaRPr lang="en-FI"/>
          </a:p>
        </p:txBody>
      </p:sp>
      <p:pic>
        <p:nvPicPr>
          <p:cNvPr id="10" name="Kuva 9">
            <a:extLst>
              <a:ext uri="{FF2B5EF4-FFF2-40B4-BE49-F238E27FC236}">
                <a16:creationId xmlns:a16="http://schemas.microsoft.com/office/drawing/2014/main" id="{A8361638-1BDA-4945-A579-7952207F9EC3}"/>
              </a:ext>
              <a:ext uri="{C183D7F6-B498-43B3-948B-1728B52AA6E4}">
                <adec:decorative xmlns:adec="http://schemas.microsoft.com/office/drawing/2017/decorative" val="1"/>
              </a:ext>
            </a:extLst>
          </p:cNvPr>
          <p:cNvPicPr>
            <a:picLocks noChangeAspect="1"/>
          </p:cNvPicPr>
          <p:nvPr userDrawn="1"/>
        </p:nvPicPr>
        <p:blipFill rotWithShape="1">
          <a:blip r:embed="rId21">
            <a:extLst>
              <a:ext uri="{96DAC541-7B7A-43D3-8B79-37D633B846F1}">
                <asvg:svgBlip xmlns:asvg="http://schemas.microsoft.com/office/drawing/2016/SVG/main" r:embed="rId22"/>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2874060357"/>
      </p:ext>
    </p:extLst>
  </p:cSld>
  <p:clrMap bg1="lt1" tx1="dk1" bg2="lt2" tx2="dk2" accent1="accent1" accent2="accent2" accent3="accent3" accent4="accent4" accent5="accent5" accent6="accent6" hlink="hlink" folHlink="folHlink"/>
  <p:sldLayoutIdLst>
    <p:sldLayoutId id="2147483743" r:id="rId1"/>
    <p:sldLayoutId id="2147483768" r:id="rId2"/>
    <p:sldLayoutId id="2147483744" r:id="rId3"/>
    <p:sldLayoutId id="2147483745" r:id="rId4"/>
    <p:sldLayoutId id="2147483747" r:id="rId5"/>
    <p:sldLayoutId id="2147483748" r:id="rId6"/>
    <p:sldLayoutId id="2147483749" r:id="rId7"/>
    <p:sldLayoutId id="2147483750" r:id="rId8"/>
    <p:sldLayoutId id="2147483753" r:id="rId9"/>
    <p:sldLayoutId id="2147483755" r:id="rId10"/>
    <p:sldLayoutId id="2147483762" r:id="rId11"/>
    <p:sldLayoutId id="2147483771" r:id="rId12"/>
    <p:sldLayoutId id="2147483767" r:id="rId13"/>
  </p:sldLayoutIdLst>
  <p:hf hdr="0" ftr="0" dt="0"/>
  <p:txStyles>
    <p:titleStyle>
      <a:lvl1pPr algn="l" defTabSz="609585" rtl="0" eaLnBrk="1" latinLnBrk="0" hangingPunct="1">
        <a:spcBef>
          <a:spcPct val="0"/>
        </a:spcBef>
        <a:buNone/>
        <a:defRPr sz="4400" b="1" i="0" kern="1200">
          <a:solidFill>
            <a:schemeClr val="bg2"/>
          </a:solidFill>
          <a:latin typeface="Corbel" panose="020B0503020204020204" pitchFamily="34" charset="0"/>
          <a:ea typeface="+mj-ea"/>
          <a:cs typeface="Arial Black"/>
        </a:defRPr>
      </a:lvl1pPr>
    </p:titleStyle>
    <p:bodyStyle>
      <a:lvl1pPr marL="355600" indent="-355600" algn="l" defTabSz="609585" rtl="0" eaLnBrk="1" latinLnBrk="0" hangingPunct="1">
        <a:spcBef>
          <a:spcPct val="20000"/>
        </a:spcBef>
        <a:buFont typeface="Lucida Grande"/>
        <a:buChar char="-"/>
        <a:tabLst/>
        <a:defRPr sz="3200" b="0" i="0" kern="1200">
          <a:solidFill>
            <a:schemeClr val="bg2"/>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400" b="0" i="0" kern="1200">
          <a:solidFill>
            <a:schemeClr val="bg2"/>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2000" b="0" i="0" kern="1200">
          <a:solidFill>
            <a:schemeClr val="bg2"/>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2000" b="0" i="0" kern="1200">
          <a:solidFill>
            <a:schemeClr val="bg2"/>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hyperlink" Target="https://tieke.fi/datastakasvua"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Business%20Finland:%20Visit%20Finlandin%20julkaisut" TargetMode="External"/><Relationship Id="rId2" Type="http://schemas.openxmlformats.org/officeDocument/2006/relationships/hyperlink" Target="TIEKEn%20Digit&#228;hti-hanke:%20Matkailulinkkej&#228;%20ja%20tilastotietoja%20Suomesta" TargetMode="External"/><Relationship Id="rId1" Type="http://schemas.openxmlformats.org/officeDocument/2006/relationships/slideLayout" Target="../slideLayouts/slideLayout9.xml"/><Relationship Id="rId6" Type="http://schemas.openxmlformats.org/officeDocument/2006/relationships/hyperlink" Target="https://www.businessfinland.fi/48d1be/contentassets/6518a681474e404bbdeddd4412592876/matkailun-tiedolla-johtaminen---kasikirja.pdf" TargetMode="External"/><Relationship Id="rId5" Type="http://schemas.openxmlformats.org/officeDocument/2006/relationships/hyperlink" Target="https://visitfinland.stat.fi/PXWeb/pxweb/fi/VisitFinland" TargetMode="External"/><Relationship Id="rId4" Type="http://schemas.openxmlformats.org/officeDocument/2006/relationships/hyperlink" Target="Business%20Finland:%20Tilastotietoja%20Suomeen%20suuntautuvasta%20matkailus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sikko 23">
            <a:extLst>
              <a:ext uri="{FF2B5EF4-FFF2-40B4-BE49-F238E27FC236}">
                <a16:creationId xmlns:a16="http://schemas.microsoft.com/office/drawing/2014/main" id="{7E6038F8-E733-4438-891C-664742A1A46F}"/>
              </a:ext>
            </a:extLst>
          </p:cNvPr>
          <p:cNvSpPr>
            <a:spLocks noGrp="1"/>
          </p:cNvSpPr>
          <p:nvPr>
            <p:ph type="title"/>
          </p:nvPr>
        </p:nvSpPr>
        <p:spPr/>
        <p:txBody>
          <a:bodyPr/>
          <a:lstStyle/>
          <a:p>
            <a:r>
              <a:rPr lang="fi-FI" dirty="0"/>
              <a:t>Ohje: Datalähde-työkalu</a:t>
            </a:r>
          </a:p>
        </p:txBody>
      </p:sp>
      <p:sp>
        <p:nvSpPr>
          <p:cNvPr id="25" name="Tekstin paikkamerkki 24">
            <a:extLst>
              <a:ext uri="{FF2B5EF4-FFF2-40B4-BE49-F238E27FC236}">
                <a16:creationId xmlns:a16="http://schemas.microsoft.com/office/drawing/2014/main" id="{0144DB81-DDF7-471A-A786-E55F7AC7D997}"/>
              </a:ext>
            </a:extLst>
          </p:cNvPr>
          <p:cNvSpPr>
            <a:spLocks noGrp="1"/>
          </p:cNvSpPr>
          <p:nvPr>
            <p:ph type="body" sz="quarter" idx="11"/>
          </p:nvPr>
        </p:nvSpPr>
        <p:spPr/>
        <p:txBody>
          <a:bodyPr/>
          <a:lstStyle/>
          <a:p>
            <a:r>
              <a:rPr lang="fi-FI" dirty="0"/>
              <a:t>Datasta kasvua -valmennus</a:t>
            </a:r>
          </a:p>
        </p:txBody>
      </p:sp>
      <p:pic>
        <p:nvPicPr>
          <p:cNvPr id="8" name="Kuvan paikkamerkki 15" descr="Joukko retkeilijöitä vuorella.">
            <a:extLst>
              <a:ext uri="{FF2B5EF4-FFF2-40B4-BE49-F238E27FC236}">
                <a16:creationId xmlns:a16="http://schemas.microsoft.com/office/drawing/2014/main" id="{DCC85479-AEEF-43B2-9174-F2EAFDD921C6}"/>
              </a:ext>
            </a:extLst>
          </p:cNvPr>
          <p:cNvPicPr>
            <a:picLocks noChangeAspect="1"/>
          </p:cNvPicPr>
          <p:nvPr/>
        </p:nvPicPr>
        <p:blipFill>
          <a:blip r:embed="rId2">
            <a:extLst>
              <a:ext uri="{96DAC541-7B7A-43D3-8B79-37D633B846F1}">
                <asvg:svgBlip xmlns:asvg="http://schemas.microsoft.com/office/drawing/2016/SVG/main" r:embed="rId3"/>
              </a:ext>
            </a:extLst>
          </a:blip>
          <a:srcRect l="2321" r="2321"/>
          <a:stretch/>
        </p:blipFill>
        <p:spPr>
          <a:xfrm>
            <a:off x="6096001" y="1038386"/>
            <a:ext cx="5872162" cy="4417834"/>
          </a:xfrm>
          <a:prstGeom prst="rect">
            <a:avLst/>
          </a:prstGeom>
        </p:spPr>
      </p:pic>
      <p:sp>
        <p:nvSpPr>
          <p:cNvPr id="5" name="Alaotsikko 2">
            <a:extLst>
              <a:ext uri="{FF2B5EF4-FFF2-40B4-BE49-F238E27FC236}">
                <a16:creationId xmlns:a16="http://schemas.microsoft.com/office/drawing/2014/main" id="{69DB2482-A836-D57C-A3E4-A9E4CB2AD70E}"/>
              </a:ext>
            </a:extLst>
          </p:cNvPr>
          <p:cNvSpPr txBox="1">
            <a:spLocks/>
          </p:cNvSpPr>
          <p:nvPr/>
        </p:nvSpPr>
        <p:spPr>
          <a:xfrm>
            <a:off x="719403" y="5819614"/>
            <a:ext cx="9144000" cy="741048"/>
          </a:xfrm>
          <a:prstGeom prst="rect">
            <a:avLst/>
          </a:prstGeom>
        </p:spPr>
        <p:txBody>
          <a:bodyPr>
            <a:noAutofit/>
          </a:bodyPr>
          <a:lstStyle>
            <a:lvl1pPr marL="239178" indent="-239178" algn="l" defTabSz="609585" rtl="0" eaLnBrk="1" latinLnBrk="0" hangingPunct="1">
              <a:spcBef>
                <a:spcPct val="20000"/>
              </a:spcBef>
              <a:buFont typeface="Lucida Grande"/>
              <a:buChar char="-"/>
              <a:defRPr sz="3200"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000"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fi-FI" sz="1800" dirty="0">
                <a:hlinkClick r:id="rId4"/>
              </a:rPr>
              <a:t>tieke.fi/datastakasvua</a:t>
            </a:r>
            <a:endParaRPr lang="fi-FI" sz="1800" dirty="0"/>
          </a:p>
          <a:p>
            <a:pPr marL="0" indent="0">
              <a:buNone/>
            </a:pPr>
            <a:r>
              <a:rPr lang="fi-FI" sz="1800" dirty="0"/>
              <a:t>#DatastaKasvua #datatalous #pkyritykset #matkailu- ja #ravintola-ala</a:t>
            </a:r>
          </a:p>
        </p:txBody>
      </p:sp>
    </p:spTree>
    <p:extLst>
      <p:ext uri="{BB962C8B-B14F-4D97-AF65-F5344CB8AC3E}">
        <p14:creationId xmlns:p14="http://schemas.microsoft.com/office/powerpoint/2010/main" val="53202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C543FA-4A4F-0AB5-DEBD-E29711DB1D25}"/>
              </a:ext>
            </a:extLst>
          </p:cNvPr>
          <p:cNvSpPr>
            <a:spLocks noGrp="1"/>
          </p:cNvSpPr>
          <p:nvPr>
            <p:ph type="title"/>
          </p:nvPr>
        </p:nvSpPr>
        <p:spPr/>
        <p:txBody>
          <a:bodyPr/>
          <a:lstStyle/>
          <a:p>
            <a:r>
              <a:rPr lang="fi-FI" dirty="0"/>
              <a:t>Data </a:t>
            </a:r>
            <a:r>
              <a:rPr lang="fi-FI" dirty="0" err="1"/>
              <a:t>Source</a:t>
            </a:r>
            <a:r>
              <a:rPr lang="fi-FI" dirty="0"/>
              <a:t> </a:t>
            </a:r>
            <a:r>
              <a:rPr lang="fi-FI" dirty="0" err="1"/>
              <a:t>Canvas</a:t>
            </a:r>
            <a:r>
              <a:rPr lang="fi-FI" dirty="0"/>
              <a:t> auttaa tunnistamaan datalähteet</a:t>
            </a:r>
          </a:p>
        </p:txBody>
      </p:sp>
      <p:sp>
        <p:nvSpPr>
          <p:cNvPr id="3" name="Tekstin paikkamerkki 2">
            <a:extLst>
              <a:ext uri="{FF2B5EF4-FFF2-40B4-BE49-F238E27FC236}">
                <a16:creationId xmlns:a16="http://schemas.microsoft.com/office/drawing/2014/main" id="{D5B87F56-8647-5E89-0FF4-962C6E96BF26}"/>
              </a:ext>
            </a:extLst>
          </p:cNvPr>
          <p:cNvSpPr>
            <a:spLocks noGrp="1"/>
          </p:cNvSpPr>
          <p:nvPr>
            <p:ph type="body" sz="quarter" idx="19"/>
          </p:nvPr>
        </p:nvSpPr>
        <p:spPr>
          <a:xfrm>
            <a:off x="719403" y="1700808"/>
            <a:ext cx="7103797" cy="4320480"/>
          </a:xfrm>
        </p:spPr>
        <p:txBody>
          <a:bodyPr/>
          <a:lstStyle/>
          <a:p>
            <a:pPr>
              <a:lnSpc>
                <a:spcPct val="100000"/>
              </a:lnSpc>
              <a:spcBef>
                <a:spcPts val="0"/>
              </a:spcBef>
              <a:spcAft>
                <a:spcPts val="600"/>
              </a:spcAft>
            </a:pPr>
            <a:r>
              <a:rPr lang="fi-FI" dirty="0"/>
              <a:t>Data </a:t>
            </a:r>
            <a:r>
              <a:rPr lang="fi-FI" dirty="0" err="1"/>
              <a:t>Source</a:t>
            </a:r>
            <a:r>
              <a:rPr lang="fi-FI" dirty="0"/>
              <a:t> </a:t>
            </a:r>
            <a:r>
              <a:rPr lang="fi-FI" dirty="0" err="1"/>
              <a:t>Canvas</a:t>
            </a:r>
            <a:r>
              <a:rPr lang="fi-FI" dirty="0"/>
              <a:t>* (DSC) auttaa tunnistamaan mahdolliset tietolähteet, joita voidaan käyttää uusien datapohjaisten palveluiden kehittämiseen. </a:t>
            </a:r>
          </a:p>
          <a:p>
            <a:pPr>
              <a:lnSpc>
                <a:spcPct val="100000"/>
              </a:lnSpc>
              <a:spcBef>
                <a:spcPts val="0"/>
              </a:spcBef>
              <a:spcAft>
                <a:spcPts val="600"/>
              </a:spcAft>
            </a:pPr>
            <a:r>
              <a:rPr lang="fi-FI" dirty="0"/>
              <a:t>Mahdollisten tietolähteiden löytämisen helpottamiseksi ja jäsentämiseksi olemme jakaneet datakartan neljään neljännekseen. </a:t>
            </a:r>
          </a:p>
          <a:p>
            <a:pPr>
              <a:lnSpc>
                <a:spcPct val="100000"/>
              </a:lnSpc>
              <a:spcBef>
                <a:spcPts val="0"/>
              </a:spcBef>
              <a:spcAft>
                <a:spcPts val="600"/>
              </a:spcAft>
            </a:pPr>
            <a:r>
              <a:rPr lang="fi-FI" dirty="0"/>
              <a:t>Kuvaukset ja esimerkit auttavat sinua joko luomaan yleisen tietovaraston tai etsimään sisäisistä tai ulkoisista lähteistä palvelun tarvitsemaa dataa.</a:t>
            </a:r>
          </a:p>
          <a:p>
            <a:pPr>
              <a:lnSpc>
                <a:spcPct val="100000"/>
              </a:lnSpc>
              <a:spcBef>
                <a:spcPts val="0"/>
              </a:spcBef>
              <a:spcAft>
                <a:spcPts val="600"/>
              </a:spcAft>
            </a:pPr>
            <a:r>
              <a:rPr lang="en-US" sz="1400" dirty="0"/>
              <a:t>* The development of this tool is based on a publication of </a:t>
            </a:r>
            <a:r>
              <a:rPr lang="en-US" sz="1400" dirty="0" err="1"/>
              <a:t>Fruhwirth</a:t>
            </a:r>
            <a:r>
              <a:rPr lang="en-US" sz="1400" dirty="0"/>
              <a:t>, M. et al. (2020) “The Data Product Canvas. A Visual Collaborative Tool for Designing Data-Driven Business Models.” The present further development of the canvas was supported by the European Union’s Horizon 2020 project www.safe-deed.eu under grant agreement No 825225.</a:t>
            </a:r>
          </a:p>
          <a:p>
            <a:pPr>
              <a:lnSpc>
                <a:spcPct val="100000"/>
              </a:lnSpc>
              <a:spcBef>
                <a:spcPts val="0"/>
              </a:spcBef>
              <a:spcAft>
                <a:spcPts val="600"/>
              </a:spcAft>
            </a:pPr>
            <a:endParaRPr lang="fi-FI" dirty="0"/>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69A330C8-CE75-B4E7-3496-4F00857AC35A}"/>
              </a:ext>
            </a:extLst>
          </p:cNvPr>
          <p:cNvSpPr>
            <a:spLocks noGrp="1"/>
          </p:cNvSpPr>
          <p:nvPr>
            <p:ph type="sldNum" sz="quarter" idx="22"/>
          </p:nvPr>
        </p:nvSpPr>
        <p:spPr/>
        <p:txBody>
          <a:bodyPr/>
          <a:lstStyle/>
          <a:p>
            <a:fld id="{0C24FD4D-A948-0B40-A384-644115F50DF6}" type="slidenum">
              <a:rPr lang="en-FI" smtClean="0"/>
              <a:pPr/>
              <a:t>2</a:t>
            </a:fld>
            <a:endParaRPr lang="en-FI"/>
          </a:p>
        </p:txBody>
      </p:sp>
      <p:pic>
        <p:nvPicPr>
          <p:cNvPr id="12" name="Kuva 11">
            <a:extLst>
              <a:ext uri="{FF2B5EF4-FFF2-40B4-BE49-F238E27FC236}">
                <a16:creationId xmlns:a16="http://schemas.microsoft.com/office/drawing/2014/main" id="{7FBEFFAE-417D-6BCE-672F-FE8FFDA153E0}"/>
              </a:ext>
            </a:extLst>
          </p:cNvPr>
          <p:cNvPicPr>
            <a:picLocks noChangeAspect="1"/>
          </p:cNvPicPr>
          <p:nvPr/>
        </p:nvPicPr>
        <p:blipFill>
          <a:blip r:embed="rId2"/>
          <a:stretch>
            <a:fillRect/>
          </a:stretch>
        </p:blipFill>
        <p:spPr>
          <a:xfrm>
            <a:off x="7706164" y="1700807"/>
            <a:ext cx="4457598" cy="2515593"/>
          </a:xfrm>
          <a:prstGeom prst="rect">
            <a:avLst/>
          </a:prstGeom>
        </p:spPr>
      </p:pic>
    </p:spTree>
    <p:extLst>
      <p:ext uri="{BB962C8B-B14F-4D97-AF65-F5344CB8AC3E}">
        <p14:creationId xmlns:p14="http://schemas.microsoft.com/office/powerpoint/2010/main" val="238094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941FEE-4855-B6BD-1E44-DFDAB6935D7A}"/>
              </a:ext>
            </a:extLst>
          </p:cNvPr>
          <p:cNvSpPr>
            <a:spLocks noGrp="1"/>
          </p:cNvSpPr>
          <p:nvPr>
            <p:ph type="title"/>
          </p:nvPr>
        </p:nvSpPr>
        <p:spPr/>
        <p:txBody>
          <a:bodyPr/>
          <a:lstStyle/>
          <a:p>
            <a:r>
              <a:rPr lang="fi-FI" dirty="0"/>
              <a:t>Prosessi: Lähde liikkeelle omista datoista - jos tarvitset ulkopuolista dataa, ole tarkkana käyttöoikeuksien kanssa</a:t>
            </a:r>
          </a:p>
        </p:txBody>
      </p:sp>
      <p:sp>
        <p:nvSpPr>
          <p:cNvPr id="3" name="Tekstin paikkamerkki 2">
            <a:extLst>
              <a:ext uri="{FF2B5EF4-FFF2-40B4-BE49-F238E27FC236}">
                <a16:creationId xmlns:a16="http://schemas.microsoft.com/office/drawing/2014/main" id="{C83B187C-7258-524C-22A7-D52D88BE3C80}"/>
              </a:ext>
            </a:extLst>
          </p:cNvPr>
          <p:cNvSpPr>
            <a:spLocks noGrp="1"/>
          </p:cNvSpPr>
          <p:nvPr>
            <p:ph type="body" sz="quarter" idx="19"/>
          </p:nvPr>
        </p:nvSpPr>
        <p:spPr/>
        <p:txBody>
          <a:bodyPr/>
          <a:lstStyle/>
          <a:p>
            <a:r>
              <a:rPr lang="fi-FI" dirty="0"/>
              <a:t>Data </a:t>
            </a:r>
            <a:r>
              <a:rPr lang="fi-FI" dirty="0" err="1"/>
              <a:t>Source</a:t>
            </a:r>
            <a:r>
              <a:rPr lang="fi-FI" dirty="0"/>
              <a:t> </a:t>
            </a:r>
            <a:r>
              <a:rPr lang="fi-FI" dirty="0" err="1"/>
              <a:t>Canvas</a:t>
            </a:r>
            <a:r>
              <a:rPr lang="fi-FI" dirty="0"/>
              <a:t> on jaettu neljään osaa, jotka eroavat toisistaan pääasiassa tietojen omistus- ja käyttöoikeuksien suhteen. Aloita  ylhäältä vasemmalta</a:t>
            </a:r>
          </a:p>
          <a:p>
            <a:pPr marL="0" indent="0">
              <a:buNone/>
            </a:pPr>
            <a:endParaRPr lang="fi-FI" dirty="0"/>
          </a:p>
        </p:txBody>
      </p:sp>
      <p:sp>
        <p:nvSpPr>
          <p:cNvPr id="4" name="Dian numeron paikkamerkki 3">
            <a:extLst>
              <a:ext uri="{FF2B5EF4-FFF2-40B4-BE49-F238E27FC236}">
                <a16:creationId xmlns:a16="http://schemas.microsoft.com/office/drawing/2014/main" id="{0C3EA2F7-CF7A-88F3-0280-EBD06A3D9916}"/>
              </a:ext>
            </a:extLst>
          </p:cNvPr>
          <p:cNvSpPr>
            <a:spLocks noGrp="1"/>
          </p:cNvSpPr>
          <p:nvPr>
            <p:ph type="sldNum" sz="quarter" idx="22"/>
          </p:nvPr>
        </p:nvSpPr>
        <p:spPr/>
        <p:txBody>
          <a:bodyPr/>
          <a:lstStyle/>
          <a:p>
            <a:fld id="{0C24FD4D-A948-0B40-A384-644115F50DF6}" type="slidenum">
              <a:rPr lang="en-FI" smtClean="0"/>
              <a:pPr/>
              <a:t>3</a:t>
            </a:fld>
            <a:endParaRPr lang="en-FI"/>
          </a:p>
        </p:txBody>
      </p:sp>
      <p:graphicFrame>
        <p:nvGraphicFramePr>
          <p:cNvPr id="5" name="Taulukko 5">
            <a:extLst>
              <a:ext uri="{FF2B5EF4-FFF2-40B4-BE49-F238E27FC236}">
                <a16:creationId xmlns:a16="http://schemas.microsoft.com/office/drawing/2014/main" id="{6D9DA76E-D5BB-6EDE-079C-A0300F5721CE}"/>
              </a:ext>
            </a:extLst>
          </p:cNvPr>
          <p:cNvGraphicFramePr>
            <a:graphicFrameLocks noGrp="1"/>
          </p:cNvGraphicFramePr>
          <p:nvPr>
            <p:extLst>
              <p:ext uri="{D42A27DB-BD31-4B8C-83A1-F6EECF244321}">
                <p14:modId xmlns:p14="http://schemas.microsoft.com/office/powerpoint/2010/main" val="1512463576"/>
              </p:ext>
            </p:extLst>
          </p:nvPr>
        </p:nvGraphicFramePr>
        <p:xfrm>
          <a:off x="719401" y="2412998"/>
          <a:ext cx="10753196" cy="4084320"/>
        </p:xfrm>
        <a:graphic>
          <a:graphicData uri="http://schemas.openxmlformats.org/drawingml/2006/table">
            <a:tbl>
              <a:tblPr>
                <a:tableStyleId>{5C22544A-7EE6-4342-B048-85BDC9FD1C3A}</a:tableStyleId>
              </a:tblPr>
              <a:tblGrid>
                <a:gridCol w="5376598">
                  <a:extLst>
                    <a:ext uri="{9D8B030D-6E8A-4147-A177-3AD203B41FA5}">
                      <a16:colId xmlns:a16="http://schemas.microsoft.com/office/drawing/2014/main" val="3479637460"/>
                    </a:ext>
                  </a:extLst>
                </a:gridCol>
                <a:gridCol w="5376598">
                  <a:extLst>
                    <a:ext uri="{9D8B030D-6E8A-4147-A177-3AD203B41FA5}">
                      <a16:colId xmlns:a16="http://schemas.microsoft.com/office/drawing/2014/main" val="2831665949"/>
                    </a:ext>
                  </a:extLst>
                </a:gridCol>
              </a:tblGrid>
              <a:tr h="370840">
                <a:tc>
                  <a:txBody>
                    <a:bodyPr/>
                    <a:lstStyle/>
                    <a:p>
                      <a:r>
                        <a:rPr lang="fi-FI" sz="1600" b="1" dirty="0"/>
                        <a:t>Yrityksen omistama data</a:t>
                      </a:r>
                    </a:p>
                    <a:p>
                      <a:r>
                        <a:rPr lang="fi-FI" sz="1600" dirty="0"/>
                        <a:t>Voit tarkastella nykyisiä tai mahdollisesti uusia oman yrityksesi sisäisiä datalähteitä, kuten vaikka prosessidataa tuotannosta tai palvelujen tarjontaprosessista, taloustiedot tai myyntitietoja. Koska näiden tietojen omistajuus on selvää, niiden käyttö GDPR: n mukaisesti ei ole ongelma.</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marL="0" indent="0" algn="l">
                        <a:buNone/>
                      </a:pPr>
                      <a:r>
                        <a:rPr lang="fi-FI" sz="1600" b="1" i="0" dirty="0">
                          <a:solidFill>
                            <a:srgbClr val="2C2F35"/>
                          </a:solidFill>
                          <a:effectLst/>
                          <a:latin typeface="+mn-lt"/>
                        </a:rPr>
                        <a:t>Yhteistyössä toisen osapuolen kanssa luotu data</a:t>
                      </a:r>
                    </a:p>
                    <a:p>
                      <a:pPr algn="l"/>
                      <a:r>
                        <a:rPr lang="fi-FI" sz="1600" b="0" i="0" dirty="0">
                          <a:solidFill>
                            <a:srgbClr val="2C2F35"/>
                          </a:solidFill>
                          <a:effectLst/>
                          <a:latin typeface="+mn-lt"/>
                        </a:rPr>
                        <a:t>Täällä on data, joka on luotu yhteistyössä toisen osapuolen kanssa (asiakas, toimittaja jne.). Mieti dataa, joka syntyy tuotteen tai palvelun käytöstä (auto, sosiaalinen media), yrityksen tilauksesta tai toimitusketjun prosesseissa. Tämäntyyppisten tietojen osalta omistus- ja käyttöoikeudet on tarkistettava ja määriteltävä.</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1408452"/>
                  </a:ext>
                </a:extLst>
              </a:tr>
              <a:tr h="370840">
                <a:tc>
                  <a:txBody>
                    <a:bodyPr/>
                    <a:lstStyle/>
                    <a:p>
                      <a:pPr marL="0" indent="0" algn="l">
                        <a:buNone/>
                      </a:pPr>
                      <a:r>
                        <a:rPr lang="fi-FI" sz="1600" b="1" i="0" dirty="0">
                          <a:solidFill>
                            <a:srgbClr val="2C2F35"/>
                          </a:solidFill>
                          <a:effectLst/>
                          <a:latin typeface="+mn-lt"/>
                        </a:rPr>
                        <a:t>Kolmannen osapuolen tarjoama data</a:t>
                      </a:r>
                    </a:p>
                    <a:p>
                      <a:pPr algn="l"/>
                      <a:r>
                        <a:rPr lang="fi-FI" sz="1600" b="0" i="0" dirty="0">
                          <a:solidFill>
                            <a:srgbClr val="2C2F35"/>
                          </a:solidFill>
                          <a:effectLst/>
                          <a:latin typeface="+mn-lt"/>
                        </a:rPr>
                        <a:t>Täällä on kolmannen osapuolen tarjoama data. Tällaista dataa on esim. valtion verkkosivustoilta tai avoimilta (tutkimus) data-alustoista saatavilla oleva ilmainen data. Olemassa on myös useita datamarkkina-alustoja, joilta voidaan ostaa monen tyyppisiä datasettejä. Yleensä näiden tietojen omistus- ja käyttöoikeudet on määritelty selkeästi.</a:t>
                      </a:r>
                      <a:endParaRPr lang="fi-FI" sz="16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0" indent="0" algn="l">
                        <a:buNone/>
                      </a:pPr>
                      <a:r>
                        <a:rPr lang="fi-FI" sz="1600" b="1" i="0" dirty="0">
                          <a:solidFill>
                            <a:srgbClr val="2C2F35"/>
                          </a:solidFill>
                          <a:effectLst/>
                          <a:latin typeface="+mn-lt"/>
                        </a:rPr>
                        <a:t>Toisen osapuolen luomat ja omistamat tiedot</a:t>
                      </a:r>
                    </a:p>
                    <a:p>
                      <a:pPr algn="l"/>
                      <a:r>
                        <a:rPr lang="fi-FI" sz="1600" b="0" i="0" dirty="0">
                          <a:solidFill>
                            <a:srgbClr val="2C2F35"/>
                          </a:solidFill>
                          <a:effectLst/>
                          <a:latin typeface="+mn-lt"/>
                        </a:rPr>
                        <a:t>Täällä on kaikkein hankalin data, jota voidaan käyttää vain yksityisyyttä suojaavien tekniikoiden avulla (esim. nimettömyys, datan aggregointi). Nämä tiedot ovat toisen osapuolen luomia ja omistamia (esim. data muiden toimialojen yrityksistä tai jopa kilpailijoilta), joihin  meillä ei yleensä ole pääsyä tai/ja  halu niiden jakamiseen on kyseenalainen. Jos näitä tietoja voidaan hyödyntää, käyttöoikeuksista on neuvoteltava.</a:t>
                      </a:r>
                      <a:endParaRPr lang="fi-FI"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212126865"/>
                  </a:ext>
                </a:extLst>
              </a:tr>
            </a:tbl>
          </a:graphicData>
        </a:graphic>
      </p:graphicFrame>
    </p:spTree>
    <p:extLst>
      <p:ext uri="{BB962C8B-B14F-4D97-AF65-F5344CB8AC3E}">
        <p14:creationId xmlns:p14="http://schemas.microsoft.com/office/powerpoint/2010/main" val="51866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E44FD7-0FDA-0C00-DCF8-DB5E7A642E41}"/>
              </a:ext>
            </a:extLst>
          </p:cNvPr>
          <p:cNvSpPr>
            <a:spLocks noGrp="1"/>
          </p:cNvSpPr>
          <p:nvPr>
            <p:ph type="title"/>
          </p:nvPr>
        </p:nvSpPr>
        <p:spPr/>
        <p:txBody>
          <a:bodyPr/>
          <a:lstStyle/>
          <a:p>
            <a:r>
              <a:rPr lang="fi-FI" dirty="0"/>
              <a:t>Hyödyllisiä linkkejä</a:t>
            </a:r>
          </a:p>
        </p:txBody>
      </p:sp>
      <p:sp>
        <p:nvSpPr>
          <p:cNvPr id="3" name="Tekstin paikkamerkki 2">
            <a:extLst>
              <a:ext uri="{FF2B5EF4-FFF2-40B4-BE49-F238E27FC236}">
                <a16:creationId xmlns:a16="http://schemas.microsoft.com/office/drawing/2014/main" id="{199ED1FB-7597-3F65-7634-64A6F766144C}"/>
              </a:ext>
            </a:extLst>
          </p:cNvPr>
          <p:cNvSpPr>
            <a:spLocks noGrp="1"/>
          </p:cNvSpPr>
          <p:nvPr>
            <p:ph type="body" sz="quarter" idx="19"/>
          </p:nvPr>
        </p:nvSpPr>
        <p:spPr/>
        <p:txBody>
          <a:bodyPr/>
          <a:lstStyle/>
          <a:p>
            <a:pPr>
              <a:lnSpc>
                <a:spcPct val="100000"/>
              </a:lnSpc>
              <a:spcBef>
                <a:spcPts val="0"/>
              </a:spcBef>
              <a:spcAft>
                <a:spcPts val="600"/>
              </a:spcAft>
            </a:pPr>
            <a:r>
              <a:rPr lang="fi-FI" dirty="0">
                <a:solidFill>
                  <a:srgbClr val="772C80"/>
                </a:solidFill>
                <a:hlinkClick r:id="rId2">
                  <a:extLst>
                    <a:ext uri="{A12FA001-AC4F-418D-AE19-62706E023703}">
                      <ahyp:hlinkClr xmlns:ahyp="http://schemas.microsoft.com/office/drawing/2018/hyperlinkcolor" val="tx"/>
                    </a:ext>
                  </a:extLst>
                </a:hlinkClick>
              </a:rPr>
              <a:t>TIEKEn Digitähti-hanke: Matkailulinkkejä ja tilastotietoja Suomesta</a:t>
            </a:r>
            <a:endParaRPr lang="fi-FI" dirty="0">
              <a:solidFill>
                <a:srgbClr val="772C80"/>
              </a:solidFill>
            </a:endParaRPr>
          </a:p>
          <a:p>
            <a:pPr>
              <a:lnSpc>
                <a:spcPct val="100000"/>
              </a:lnSpc>
              <a:spcBef>
                <a:spcPts val="0"/>
              </a:spcBef>
              <a:spcAft>
                <a:spcPts val="600"/>
              </a:spcAft>
            </a:pPr>
            <a:r>
              <a:rPr lang="fi-FI" dirty="0">
                <a:solidFill>
                  <a:srgbClr val="772C80"/>
                </a:solidFill>
                <a:hlinkClick r:id="rId3">
                  <a:extLst>
                    <a:ext uri="{A12FA001-AC4F-418D-AE19-62706E023703}">
                      <ahyp:hlinkClr xmlns:ahyp="http://schemas.microsoft.com/office/drawing/2018/hyperlinkcolor" val="tx"/>
                    </a:ext>
                  </a:extLst>
                </a:hlinkClick>
              </a:rPr>
              <a:t>Business Finland: </a:t>
            </a:r>
            <a:r>
              <a:rPr lang="fi-FI" dirty="0" err="1">
                <a:solidFill>
                  <a:srgbClr val="772C80"/>
                </a:solidFill>
                <a:hlinkClick r:id="rId3">
                  <a:extLst>
                    <a:ext uri="{A12FA001-AC4F-418D-AE19-62706E023703}">
                      <ahyp:hlinkClr xmlns:ahyp="http://schemas.microsoft.com/office/drawing/2018/hyperlinkcolor" val="tx"/>
                    </a:ext>
                  </a:extLst>
                </a:hlinkClick>
              </a:rPr>
              <a:t>Visit</a:t>
            </a:r>
            <a:r>
              <a:rPr lang="fi-FI" dirty="0">
                <a:solidFill>
                  <a:srgbClr val="772C80"/>
                </a:solidFill>
                <a:hlinkClick r:id="rId3">
                  <a:extLst>
                    <a:ext uri="{A12FA001-AC4F-418D-AE19-62706E023703}">
                      <ahyp:hlinkClr xmlns:ahyp="http://schemas.microsoft.com/office/drawing/2018/hyperlinkcolor" val="tx"/>
                    </a:ext>
                  </a:extLst>
                </a:hlinkClick>
              </a:rPr>
              <a:t> Finlandin julkaisut</a:t>
            </a:r>
            <a:endParaRPr lang="fi-FI" dirty="0">
              <a:solidFill>
                <a:srgbClr val="772C80"/>
              </a:solidFill>
            </a:endParaRPr>
          </a:p>
          <a:p>
            <a:pPr>
              <a:lnSpc>
                <a:spcPct val="100000"/>
              </a:lnSpc>
              <a:spcBef>
                <a:spcPts val="0"/>
              </a:spcBef>
              <a:spcAft>
                <a:spcPts val="600"/>
              </a:spcAft>
            </a:pPr>
            <a:r>
              <a:rPr lang="fi-FI" dirty="0">
                <a:solidFill>
                  <a:srgbClr val="772C80"/>
                </a:solidFill>
                <a:hlinkClick r:id="rId4">
                  <a:extLst>
                    <a:ext uri="{A12FA001-AC4F-418D-AE19-62706E023703}">
                      <ahyp:hlinkClr xmlns:ahyp="http://schemas.microsoft.com/office/drawing/2018/hyperlinkcolor" val="tx"/>
                    </a:ext>
                  </a:extLst>
                </a:hlinkClick>
              </a:rPr>
              <a:t>Business Finland: Tilastotietoja Suomeen suuntautuvasta matkailusta</a:t>
            </a:r>
            <a:endParaRPr lang="fi-FI" dirty="0">
              <a:solidFill>
                <a:srgbClr val="772C80"/>
              </a:solidFill>
            </a:endParaRPr>
          </a:p>
          <a:p>
            <a:pPr>
              <a:lnSpc>
                <a:spcPct val="100000"/>
              </a:lnSpc>
              <a:spcBef>
                <a:spcPts val="0"/>
              </a:spcBef>
              <a:spcAft>
                <a:spcPts val="600"/>
              </a:spcAft>
            </a:pPr>
            <a:r>
              <a:rPr lang="fi-FI" dirty="0" err="1">
                <a:solidFill>
                  <a:srgbClr val="772C80"/>
                </a:solidFill>
                <a:hlinkClick r:id="rId5">
                  <a:extLst>
                    <a:ext uri="{A12FA001-AC4F-418D-AE19-62706E023703}">
                      <ahyp:hlinkClr xmlns:ahyp="http://schemas.microsoft.com/office/drawing/2018/hyperlinkcolor" val="tx"/>
                    </a:ext>
                  </a:extLst>
                </a:hlinkClick>
              </a:rPr>
              <a:t>Visit</a:t>
            </a:r>
            <a:r>
              <a:rPr lang="fi-FI" dirty="0">
                <a:solidFill>
                  <a:srgbClr val="772C80"/>
                </a:solidFill>
                <a:hlinkClick r:id="rId5">
                  <a:extLst>
                    <a:ext uri="{A12FA001-AC4F-418D-AE19-62706E023703}">
                      <ahyp:hlinkClr xmlns:ahyp="http://schemas.microsoft.com/office/drawing/2018/hyperlinkcolor" val="tx"/>
                    </a:ext>
                  </a:extLst>
                </a:hlinkClick>
              </a:rPr>
              <a:t> Finlandin tietokanta Rudolf</a:t>
            </a:r>
            <a:endParaRPr lang="fi-FI" dirty="0">
              <a:solidFill>
                <a:srgbClr val="772C80"/>
              </a:solidFill>
            </a:endParaRPr>
          </a:p>
          <a:p>
            <a:pPr>
              <a:lnSpc>
                <a:spcPct val="100000"/>
              </a:lnSpc>
              <a:spcBef>
                <a:spcPts val="0"/>
              </a:spcBef>
              <a:spcAft>
                <a:spcPts val="600"/>
              </a:spcAft>
            </a:pPr>
            <a:r>
              <a:rPr lang="fi-FI" dirty="0">
                <a:solidFill>
                  <a:srgbClr val="772C80"/>
                </a:solidFill>
                <a:hlinkClick r:id="rId6">
                  <a:extLst>
                    <a:ext uri="{A12FA001-AC4F-418D-AE19-62706E023703}">
                      <ahyp:hlinkClr xmlns:ahyp="http://schemas.microsoft.com/office/drawing/2018/hyperlinkcolor" val="tx"/>
                    </a:ext>
                  </a:extLst>
                </a:hlinkClick>
              </a:rPr>
              <a:t>Käsikirja: Matkailun tiedolla johtaminen</a:t>
            </a:r>
            <a:endParaRPr lang="fi-FI" dirty="0">
              <a:solidFill>
                <a:srgbClr val="772C80"/>
              </a:solidFill>
            </a:endParaRPr>
          </a:p>
          <a:p>
            <a:pPr>
              <a:lnSpc>
                <a:spcPct val="100000"/>
              </a:lnSpc>
              <a:spcBef>
                <a:spcPts val="0"/>
              </a:spcBef>
              <a:spcAft>
                <a:spcPts val="600"/>
              </a:spcAft>
            </a:pPr>
            <a:endParaRPr lang="fi-FI" dirty="0">
              <a:solidFill>
                <a:srgbClr val="772C80"/>
              </a:solidFill>
            </a:endParaRPr>
          </a:p>
        </p:txBody>
      </p:sp>
      <p:sp>
        <p:nvSpPr>
          <p:cNvPr id="4" name="Dian numeron paikkamerkki 3">
            <a:extLst>
              <a:ext uri="{FF2B5EF4-FFF2-40B4-BE49-F238E27FC236}">
                <a16:creationId xmlns:a16="http://schemas.microsoft.com/office/drawing/2014/main" id="{76C293D8-1DE9-3807-8D65-110B01C352F8}"/>
              </a:ext>
            </a:extLst>
          </p:cNvPr>
          <p:cNvSpPr>
            <a:spLocks noGrp="1"/>
          </p:cNvSpPr>
          <p:nvPr>
            <p:ph type="sldNum" sz="quarter" idx="22"/>
          </p:nvPr>
        </p:nvSpPr>
        <p:spPr/>
        <p:txBody>
          <a:bodyPr/>
          <a:lstStyle/>
          <a:p>
            <a:fld id="{0C24FD4D-A948-0B40-A384-644115F50DF6}" type="slidenum">
              <a:rPr lang="en-FI" smtClean="0"/>
              <a:pPr/>
              <a:t>4</a:t>
            </a:fld>
            <a:endParaRPr lang="en-FI"/>
          </a:p>
        </p:txBody>
      </p:sp>
    </p:spTree>
    <p:extLst>
      <p:ext uri="{BB962C8B-B14F-4D97-AF65-F5344CB8AC3E}">
        <p14:creationId xmlns:p14="http://schemas.microsoft.com/office/powerpoint/2010/main" val="34413052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L.Ju2LoXKa2RbOraFXCq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YL.Ju2LoXKa2RbOraFXCq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sityspohjat vaalea">
  <a:themeElements>
    <a:clrScheme name="Datasta kasvua">
      <a:dk1>
        <a:srgbClr val="000000"/>
      </a:dk1>
      <a:lt1>
        <a:srgbClr val="FFFFFF"/>
      </a:lt1>
      <a:dk2>
        <a:srgbClr val="D7D8D6"/>
      </a:dk2>
      <a:lt2>
        <a:srgbClr val="FFFFFF"/>
      </a:lt2>
      <a:accent1>
        <a:srgbClr val="98B832"/>
      </a:accent1>
      <a:accent2>
        <a:srgbClr val="289DBB"/>
      </a:accent2>
      <a:accent3>
        <a:srgbClr val="E3A715"/>
      </a:accent3>
      <a:accent4>
        <a:srgbClr val="85388D"/>
      </a:accent4>
      <a:accent5>
        <a:srgbClr val="B5DC3B"/>
      </a:accent5>
      <a:accent6>
        <a:srgbClr val="2EB7DA"/>
      </a:accent6>
      <a:hlink>
        <a:srgbClr val="F7B614"/>
      </a:hlink>
      <a:folHlink>
        <a:srgbClr val="FE8127"/>
      </a:folHlink>
    </a:clrScheme>
    <a:fontScheme name="Datasta kasvua">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DatataKasvua_esityspohja.pptx" id="{689DC174-5555-499C-B067-C4ACE8429EAB}" vid="{6C1991F9-F035-46DE-8A93-1B12F835A56B}"/>
    </a:ext>
  </a:extLst>
</a:theme>
</file>

<file path=ppt/theme/theme2.xml><?xml version="1.0" encoding="utf-8"?>
<a:theme xmlns:a="http://schemas.openxmlformats.org/drawingml/2006/main" name="Esityspohjat violetti">
  <a:themeElements>
    <a:clrScheme name="Datasta Kasvua 1">
      <a:dk1>
        <a:srgbClr val="000000"/>
      </a:dk1>
      <a:lt1>
        <a:srgbClr val="FFFFFF"/>
      </a:lt1>
      <a:dk2>
        <a:srgbClr val="D7D8D6"/>
      </a:dk2>
      <a:lt2>
        <a:srgbClr val="FFFFFF"/>
      </a:lt2>
      <a:accent1>
        <a:srgbClr val="98B832"/>
      </a:accent1>
      <a:accent2>
        <a:srgbClr val="289DBB"/>
      </a:accent2>
      <a:accent3>
        <a:srgbClr val="E3A715"/>
      </a:accent3>
      <a:accent4>
        <a:srgbClr val="85388D"/>
      </a:accent4>
      <a:accent5>
        <a:srgbClr val="B5DC3B"/>
      </a:accent5>
      <a:accent6>
        <a:srgbClr val="2EB7DA"/>
      </a:accent6>
      <a:hlink>
        <a:srgbClr val="F7B614"/>
      </a:hlink>
      <a:folHlink>
        <a:srgbClr val="FE812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DatataKasvua_esityspohja.pptx" id="{689DC174-5555-499C-B067-C4ACE8429EAB}" vid="{E26D6210-3B5C-4F9F-B5CA-6FA0B0EF1D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c2f8fd4-097a-45c5-93e0-f75c09d30f4c">
      <UserInfo>
        <DisplayName>Jussi-Pekka Parkkari</DisplayName>
        <AccountId>1585</AccountId>
        <AccountType/>
      </UserInfo>
      <UserInfo>
        <DisplayName>Mikko Eloholma</DisplayName>
        <AccountId>22</AccountId>
        <AccountType/>
      </UserInfo>
    </SharedWithUsers>
    <lcf76f155ced4ddcb4097134ff3c332f xmlns="4ffe3a0e-8045-49b6-94c6-f396ed0b69b7">
      <Terms xmlns="http://schemas.microsoft.com/office/infopath/2007/PartnerControls"/>
    </lcf76f155ced4ddcb4097134ff3c332f>
    <TaxCatchAll xmlns="0c2f8fd4-097a-45c5-93e0-f75c09d30f4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6990552E152EC418839230669EA1815" ma:contentTypeVersion="16" ma:contentTypeDescription="Luo uusi asiakirja." ma:contentTypeScope="" ma:versionID="f1caf8b5d36dbcd2f36e2c63b9d8589b">
  <xsd:schema xmlns:xsd="http://www.w3.org/2001/XMLSchema" xmlns:xs="http://www.w3.org/2001/XMLSchema" xmlns:p="http://schemas.microsoft.com/office/2006/metadata/properties" xmlns:ns2="4ffe3a0e-8045-49b6-94c6-f396ed0b69b7" xmlns:ns3="0c2f8fd4-097a-45c5-93e0-f75c09d30f4c" targetNamespace="http://schemas.microsoft.com/office/2006/metadata/properties" ma:root="true" ma:fieldsID="e43f6069547c6a5ee7644fdb5cf3e356" ns2:_="" ns3:_="">
    <xsd:import namespace="4ffe3a0e-8045-49b6-94c6-f396ed0b69b7"/>
    <xsd:import namespace="0c2f8fd4-097a-45c5-93e0-f75c09d30f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e3a0e-8045-49b6-94c6-f396ed0b69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9e1aadc-7903-4087-a629-e502e7217c0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c2f8fd4-097a-45c5-93e0-f75c09d30f4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944332b-8878-42f3-ba3d-05ddbf67261c}" ma:internalName="TaxCatchAll" ma:showField="CatchAllData" ma:web="0c2f8fd4-097a-45c5-93e0-f75c09d30f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1D3A2C-02EE-4209-B8C1-B8A689AA2111}">
  <ds:schemaRefs>
    <ds:schemaRef ds:uri="http://www.w3.org/XML/1998/namespace"/>
    <ds:schemaRef ds:uri="http://purl.org/dc/dcmitype/"/>
    <ds:schemaRef ds:uri="http://purl.org/dc/elements/1.1/"/>
    <ds:schemaRef ds:uri="http://purl.org/dc/terms/"/>
    <ds:schemaRef ds:uri="http://schemas.microsoft.com/office/infopath/2007/PartnerControls"/>
    <ds:schemaRef ds:uri="02960deb-32ec-454f-ac79-6b7c6674646a"/>
    <ds:schemaRef ds:uri="http://schemas.microsoft.com/office/2006/metadata/properties"/>
    <ds:schemaRef ds:uri="http://schemas.microsoft.com/office/2006/documentManagement/types"/>
    <ds:schemaRef ds:uri="http://schemas.openxmlformats.org/package/2006/metadata/core-properties"/>
    <ds:schemaRef ds:uri="06623d0f-3dc2-4803-8b6d-5328c0480bfb"/>
    <ds:schemaRef ds:uri="0c2f8fd4-097a-45c5-93e0-f75c09d30f4c"/>
  </ds:schemaRefs>
</ds:datastoreItem>
</file>

<file path=customXml/itemProps2.xml><?xml version="1.0" encoding="utf-8"?>
<ds:datastoreItem xmlns:ds="http://schemas.openxmlformats.org/officeDocument/2006/customXml" ds:itemID="{01AB3AED-6600-47F3-87AC-8D502046DBF5}"/>
</file>

<file path=customXml/itemProps3.xml><?xml version="1.0" encoding="utf-8"?>
<ds:datastoreItem xmlns:ds="http://schemas.openxmlformats.org/officeDocument/2006/customXml" ds:itemID="{FF703E11-9A4D-45E7-8197-26DFC4F4A3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DatataKasvua_esityspohja</Template>
  <TotalTime>16</TotalTime>
  <Words>438</Words>
  <Application>Microsoft Office PowerPoint</Application>
  <PresentationFormat>Laajakuva</PresentationFormat>
  <Paragraphs>28</Paragraphs>
  <Slides>4</Slides>
  <Notes>0</Notes>
  <HiddenSlides>0</HiddenSlides>
  <MMClips>0</MMClips>
  <ScaleCrop>false</ScaleCrop>
  <HeadingPairs>
    <vt:vector size="8" baseType="variant">
      <vt:variant>
        <vt:lpstr>Käytetyt fontit</vt:lpstr>
      </vt:variant>
      <vt:variant>
        <vt:i4>5</vt:i4>
      </vt:variant>
      <vt:variant>
        <vt:lpstr>Teema</vt:lpstr>
      </vt:variant>
      <vt:variant>
        <vt:i4>2</vt:i4>
      </vt:variant>
      <vt:variant>
        <vt:lpstr>Upotetut OLE-palvelimet</vt:lpstr>
      </vt:variant>
      <vt:variant>
        <vt:i4>1</vt:i4>
      </vt:variant>
      <vt:variant>
        <vt:lpstr>Dian otsikot</vt:lpstr>
      </vt:variant>
      <vt:variant>
        <vt:i4>4</vt:i4>
      </vt:variant>
    </vt:vector>
  </HeadingPairs>
  <TitlesOfParts>
    <vt:vector size="12" baseType="lpstr">
      <vt:lpstr>Arial</vt:lpstr>
      <vt:lpstr>Arial Black</vt:lpstr>
      <vt:lpstr>Corbel</vt:lpstr>
      <vt:lpstr>Georgia</vt:lpstr>
      <vt:lpstr>Lucida Grande</vt:lpstr>
      <vt:lpstr>Esityspohjat vaalea</vt:lpstr>
      <vt:lpstr>Esityspohjat violetti</vt:lpstr>
      <vt:lpstr>think-cell Slide</vt:lpstr>
      <vt:lpstr>Ohje: Datalähde-työkalu</vt:lpstr>
      <vt:lpstr>Data Source Canvas auttaa tunnistamaan datalähteet</vt:lpstr>
      <vt:lpstr>Prosessi: Lähde liikkeelle omista datoista - jos tarvitset ulkopuolista dataa, ole tarkkana käyttöoikeuksien kanssa</vt:lpstr>
      <vt:lpstr>Hyödyllisiä linkkejä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Ohje: Datalähde-työkalu</dc:title>
  <dc:creator>Merja Sjöblom</dc:creator>
  <cp:lastModifiedBy>Merja Sjöblom</cp:lastModifiedBy>
  <cp:revision>1</cp:revision>
  <dcterms:created xsi:type="dcterms:W3CDTF">2022-06-28T12:18:44Z</dcterms:created>
  <dcterms:modified xsi:type="dcterms:W3CDTF">2022-06-28T12:34:57Z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0x010100F6990552E152EC418839230669EA1815</vt:lpwstr>
  </property>
</Properties>
</file>