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8" r:id="rId4"/>
    <p:sldMasterId id="2147483741" r:id="rId5"/>
  </p:sldMasterIdLst>
  <p:notesMasterIdLst>
    <p:notesMasterId r:id="rId10"/>
  </p:notesMasterIdLst>
  <p:sldIdLst>
    <p:sldId id="6049" r:id="rId6"/>
    <p:sldId id="6051" r:id="rId7"/>
    <p:sldId id="6052" r:id="rId8"/>
    <p:sldId id="6053" r:id="rId9"/>
  </p:sldIdLst>
  <p:sldSz cx="12192000" cy="6858000"/>
  <p:notesSz cx="6858000" cy="9144000"/>
  <p:custDataLst>
    <p:tags r:id="rId11"/>
  </p:custData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atri Korhonen" initials="kak" lastIdx="5" clrIdx="6">
    <p:extLst>
      <p:ext uri="{19B8F6BF-5375-455C-9EA6-DF929625EA0E}">
        <p15:presenceInfo xmlns:p15="http://schemas.microsoft.com/office/powerpoint/2012/main" userId="Katri Korhonen" providerId="None"/>
      </p:ext>
    </p:extLst>
  </p:cmAuthor>
  <p:cmAuthor id="1" name="Author" initials="A" lastIdx="19" clrIdx="0"/>
  <p:cmAuthor id="8" name="Juho Anita (TEM)" initials="J(" lastIdx="5" clrIdx="7">
    <p:extLst>
      <p:ext uri="{19B8F6BF-5375-455C-9EA6-DF929625EA0E}">
        <p15:presenceInfo xmlns:p15="http://schemas.microsoft.com/office/powerpoint/2012/main" userId="S::anita.juho_tem.fi#ext#@sitra2fi.onmicrosoft.com::7538e7f2-2588-438e-bc74-9cdf1991d049" providerId="AD"/>
      </p:ext>
    </p:extLst>
  </p:cmAuthor>
  <p:cmAuthor id="2" name="Heimala Pinja" initials="HP" lastIdx="7" clrIdx="1">
    <p:extLst>
      <p:ext uri="{19B8F6BF-5375-455C-9EA6-DF929625EA0E}">
        <p15:presenceInfo xmlns:p15="http://schemas.microsoft.com/office/powerpoint/2012/main" userId="Heimala Pinja" providerId="None"/>
      </p:ext>
    </p:extLst>
  </p:cmAuthor>
  <p:cmAuthor id="3" name="Jyrki Suokas" initials="JS" lastIdx="14" clrIdx="2">
    <p:extLst>
      <p:ext uri="{19B8F6BF-5375-455C-9EA6-DF929625EA0E}">
        <p15:presenceInfo xmlns:p15="http://schemas.microsoft.com/office/powerpoint/2012/main" userId="Jyrki Suokas" providerId="None"/>
      </p:ext>
    </p:extLst>
  </p:cmAuthor>
  <p:cmAuthor id="4" name="Juho Anita (TEM)" initials="JA(" lastIdx="5" clrIdx="3">
    <p:extLst>
      <p:ext uri="{19B8F6BF-5375-455C-9EA6-DF929625EA0E}">
        <p15:presenceInfo xmlns:p15="http://schemas.microsoft.com/office/powerpoint/2012/main" userId="S-1-5-21-3521595049-301303566-333748410-119441" providerId="AD"/>
      </p:ext>
    </p:extLst>
  </p:cmAuthor>
  <p:cmAuthor id="5" name="Agnes Nappus" initials="AN" lastIdx="2" clrIdx="4">
    <p:extLst>
      <p:ext uri="{19B8F6BF-5375-455C-9EA6-DF929625EA0E}">
        <p15:presenceInfo xmlns:p15="http://schemas.microsoft.com/office/powerpoint/2012/main" userId="S::agnes.nappus@taival.com::4f466590-5d3e-402c-94e9-fe9b5a38a0ab" providerId="AD"/>
      </p:ext>
    </p:extLst>
  </p:cmAuthor>
  <p:cmAuthor id="6" name="Sanna Piha" initials="SP" lastIdx="4" clrIdx="5">
    <p:extLst>
      <p:ext uri="{19B8F6BF-5375-455C-9EA6-DF929625EA0E}">
        <p15:presenceInfo xmlns:p15="http://schemas.microsoft.com/office/powerpoint/2012/main" userId="S::sanna.piha@taival.com::10ca841f-e182-44df-a91f-6c9f8b31bbd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2C80"/>
    <a:srgbClr val="0DB14B"/>
    <a:srgbClr val="ED174F"/>
    <a:srgbClr val="0CB302"/>
    <a:srgbClr val="00D000"/>
    <a:srgbClr val="FF0053"/>
    <a:srgbClr val="D5F1FF"/>
    <a:srgbClr val="B1EFFF"/>
    <a:srgbClr val="9EE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7390FA-79F3-4CF9-B599-DBC913C7B462}" v="120" dt="2022-06-07T12:46:55.7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Ei tyyliä, ei ruudukko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3685" autoAdjust="0"/>
  </p:normalViewPr>
  <p:slideViewPr>
    <p:cSldViewPr snapToGrid="0">
      <p:cViewPr varScale="1">
        <p:scale>
          <a:sx n="118" d="100"/>
          <a:sy n="118" d="100"/>
        </p:scale>
        <p:origin x="114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ja Sjöblom" userId="060345d0-dca2-4d1a-8063-e605bcc71817" providerId="ADAL" clId="{797390FA-79F3-4CF9-B599-DBC913C7B462}"/>
    <pc:docChg chg="undo custSel addSld delSld modSld">
      <pc:chgData name="Merja Sjöblom" userId="060345d0-dca2-4d1a-8063-e605bcc71817" providerId="ADAL" clId="{797390FA-79F3-4CF9-B599-DBC913C7B462}" dt="2022-06-07T12:46:24.158" v="1083" actId="6549"/>
      <pc:docMkLst>
        <pc:docMk/>
      </pc:docMkLst>
      <pc:sldChg chg="modSp mod">
        <pc:chgData name="Merja Sjöblom" userId="060345d0-dca2-4d1a-8063-e605bcc71817" providerId="ADAL" clId="{797390FA-79F3-4CF9-B599-DBC913C7B462}" dt="2022-06-07T11:32:22.234" v="10" actId="20577"/>
        <pc:sldMkLst>
          <pc:docMk/>
          <pc:sldMk cId="532028327" sldId="6049"/>
        </pc:sldMkLst>
        <pc:spChg chg="mod">
          <ac:chgData name="Merja Sjöblom" userId="060345d0-dca2-4d1a-8063-e605bcc71817" providerId="ADAL" clId="{797390FA-79F3-4CF9-B599-DBC913C7B462}" dt="2022-06-07T11:32:22.234" v="10" actId="20577"/>
          <ac:spMkLst>
            <pc:docMk/>
            <pc:sldMk cId="532028327" sldId="6049"/>
            <ac:spMk id="24" creationId="{7E6038F8-E733-4438-891C-664742A1A46F}"/>
          </ac:spMkLst>
        </pc:spChg>
      </pc:sldChg>
      <pc:sldChg chg="del">
        <pc:chgData name="Merja Sjöblom" userId="060345d0-dca2-4d1a-8063-e605bcc71817" providerId="ADAL" clId="{797390FA-79F3-4CF9-B599-DBC913C7B462}" dt="2022-06-07T11:32:31.930" v="11" actId="47"/>
        <pc:sldMkLst>
          <pc:docMk/>
          <pc:sldMk cId="784465386" sldId="6050"/>
        </pc:sldMkLst>
      </pc:sldChg>
      <pc:sldChg chg="addSp delSp modSp new del mod">
        <pc:chgData name="Merja Sjöblom" userId="060345d0-dca2-4d1a-8063-e605bcc71817" providerId="ADAL" clId="{797390FA-79F3-4CF9-B599-DBC913C7B462}" dt="2022-06-07T11:43:52.132" v="285" actId="47"/>
        <pc:sldMkLst>
          <pc:docMk/>
          <pc:sldMk cId="3633017448" sldId="6050"/>
        </pc:sldMkLst>
        <pc:spChg chg="del">
          <ac:chgData name="Merja Sjöblom" userId="060345d0-dca2-4d1a-8063-e605bcc71817" providerId="ADAL" clId="{797390FA-79F3-4CF9-B599-DBC913C7B462}" dt="2022-06-07T11:33:27.263" v="13" actId="478"/>
          <ac:spMkLst>
            <pc:docMk/>
            <pc:sldMk cId="3633017448" sldId="6050"/>
            <ac:spMk id="2" creationId="{B34736CB-B495-5B22-AAD0-3CA90DE1538A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4" creationId="{723CD781-B0F5-B4D4-4E33-30C4582AA79D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5" creationId="{D6018571-EB25-5178-5DF1-BBBD7113A60A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6" creationId="{4D8E3821-0830-0B68-C391-076406999D88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7" creationId="{2E859852-6769-45A6-F09D-19D797A928FF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8" creationId="{AD60AA30-8DDC-DF4E-6594-6348E3A90D4A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9" creationId="{54339AFC-E279-EE52-9B4E-95200357965A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10" creationId="{23138FBE-A615-AB90-D751-0BF4F9A353F0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11" creationId="{04EBE64F-8236-E32D-A716-A34583D2D25E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12" creationId="{6E52F725-7438-ECDA-C6CF-008D0A1D5A79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13" creationId="{E865CCA1-4158-977F-B67C-948425A330E9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14" creationId="{298DDE6E-8426-4C58-B149-40FF83F43AA4}"/>
          </ac:spMkLst>
        </pc:spChg>
        <pc:spChg chg="add mod">
          <ac:chgData name="Merja Sjöblom" userId="060345d0-dca2-4d1a-8063-e605bcc71817" providerId="ADAL" clId="{797390FA-79F3-4CF9-B599-DBC913C7B462}" dt="2022-06-07T11:33:28.477" v="14"/>
          <ac:spMkLst>
            <pc:docMk/>
            <pc:sldMk cId="3633017448" sldId="6050"/>
            <ac:spMk id="15" creationId="{F0D05641-5443-1FC4-9202-3CC20ADC2B52}"/>
          </ac:spMkLst>
        </pc:spChg>
        <pc:spChg chg="mod">
          <ac:chgData name="Merja Sjöblom" userId="060345d0-dca2-4d1a-8063-e605bcc71817" providerId="ADAL" clId="{797390FA-79F3-4CF9-B599-DBC913C7B462}" dt="2022-06-07T11:37:09.681" v="109" actId="207"/>
          <ac:spMkLst>
            <pc:docMk/>
            <pc:sldMk cId="3633017448" sldId="6050"/>
            <ac:spMk id="18" creationId="{7C6A3E35-ED89-F065-6AF6-CCDE7FDBB021}"/>
          </ac:spMkLst>
        </pc:spChg>
        <pc:spChg chg="mod">
          <ac:chgData name="Merja Sjöblom" userId="060345d0-dca2-4d1a-8063-e605bcc71817" providerId="ADAL" clId="{797390FA-79F3-4CF9-B599-DBC913C7B462}" dt="2022-06-07T11:37:09.681" v="109" actId="207"/>
          <ac:spMkLst>
            <pc:docMk/>
            <pc:sldMk cId="3633017448" sldId="6050"/>
            <ac:spMk id="19" creationId="{D57211DA-CDB5-E4AD-8562-6F23DA2AF740}"/>
          </ac:spMkLst>
        </pc:spChg>
        <pc:spChg chg="mod">
          <ac:chgData name="Merja Sjöblom" userId="060345d0-dca2-4d1a-8063-e605bcc71817" providerId="ADAL" clId="{797390FA-79F3-4CF9-B599-DBC913C7B462}" dt="2022-06-07T11:37:09.681" v="109" actId="207"/>
          <ac:spMkLst>
            <pc:docMk/>
            <pc:sldMk cId="3633017448" sldId="6050"/>
            <ac:spMk id="20" creationId="{7E46A408-5963-0620-BA58-6E6CB39BA1AF}"/>
          </ac:spMkLst>
        </pc:spChg>
        <pc:spChg chg="mod">
          <ac:chgData name="Merja Sjöblom" userId="060345d0-dca2-4d1a-8063-e605bcc71817" providerId="ADAL" clId="{797390FA-79F3-4CF9-B599-DBC913C7B462}" dt="2022-06-07T11:37:09.681" v="109" actId="207"/>
          <ac:spMkLst>
            <pc:docMk/>
            <pc:sldMk cId="3633017448" sldId="6050"/>
            <ac:spMk id="21" creationId="{151DC156-23C4-C37F-E699-9ADB4734C2F5}"/>
          </ac:spMkLst>
        </pc:spChg>
        <pc:spChg chg="mod">
          <ac:chgData name="Merja Sjöblom" userId="060345d0-dca2-4d1a-8063-e605bcc71817" providerId="ADAL" clId="{797390FA-79F3-4CF9-B599-DBC913C7B462}" dt="2022-06-07T11:37:09.681" v="109" actId="207"/>
          <ac:spMkLst>
            <pc:docMk/>
            <pc:sldMk cId="3633017448" sldId="6050"/>
            <ac:spMk id="22" creationId="{2DDBB27B-5632-EB77-2996-71BE523CD8B4}"/>
          </ac:spMkLst>
        </pc:spChg>
        <pc:spChg chg="mod">
          <ac:chgData name="Merja Sjöblom" userId="060345d0-dca2-4d1a-8063-e605bcc71817" providerId="ADAL" clId="{797390FA-79F3-4CF9-B599-DBC913C7B462}" dt="2022-06-07T11:37:09.681" v="109" actId="207"/>
          <ac:spMkLst>
            <pc:docMk/>
            <pc:sldMk cId="3633017448" sldId="6050"/>
            <ac:spMk id="23" creationId="{767F382E-3081-09B6-B272-07F1B338F065}"/>
          </ac:spMkLst>
        </pc:spChg>
        <pc:spChg chg="mod">
          <ac:chgData name="Merja Sjöblom" userId="060345d0-dca2-4d1a-8063-e605bcc71817" providerId="ADAL" clId="{797390FA-79F3-4CF9-B599-DBC913C7B462}" dt="2022-06-07T11:37:09.681" v="109" actId="207"/>
          <ac:spMkLst>
            <pc:docMk/>
            <pc:sldMk cId="3633017448" sldId="6050"/>
            <ac:spMk id="24" creationId="{B791ADC1-8564-9AAB-9F11-30E3FA3A5522}"/>
          </ac:spMkLst>
        </pc:spChg>
        <pc:spChg chg="add mod">
          <ac:chgData name="Merja Sjöblom" userId="060345d0-dca2-4d1a-8063-e605bcc71817" providerId="ADAL" clId="{797390FA-79F3-4CF9-B599-DBC913C7B462}" dt="2022-06-07T11:35:37.615" v="15"/>
          <ac:spMkLst>
            <pc:docMk/>
            <pc:sldMk cId="3633017448" sldId="6050"/>
            <ac:spMk id="27" creationId="{ED283928-AFC3-A0E1-0244-24C2DDF0AE89}"/>
          </ac:spMkLst>
        </pc:spChg>
        <pc:spChg chg="add mod">
          <ac:chgData name="Merja Sjöblom" userId="060345d0-dca2-4d1a-8063-e605bcc71817" providerId="ADAL" clId="{797390FA-79F3-4CF9-B599-DBC913C7B462}" dt="2022-06-07T11:35:37.615" v="15"/>
          <ac:spMkLst>
            <pc:docMk/>
            <pc:sldMk cId="3633017448" sldId="6050"/>
            <ac:spMk id="28" creationId="{F7A34C39-3B7D-748F-4054-8C1879FE3E77}"/>
          </ac:spMkLst>
        </pc:spChg>
        <pc:spChg chg="add mod">
          <ac:chgData name="Merja Sjöblom" userId="060345d0-dca2-4d1a-8063-e605bcc71817" providerId="ADAL" clId="{797390FA-79F3-4CF9-B599-DBC913C7B462}" dt="2022-06-07T11:35:37.615" v="15"/>
          <ac:spMkLst>
            <pc:docMk/>
            <pc:sldMk cId="3633017448" sldId="6050"/>
            <ac:spMk id="38" creationId="{E772F3EC-8F97-5F41-85FF-0A4EF3CF61F6}"/>
          </ac:spMkLst>
        </pc:spChg>
        <pc:spChg chg="add mod">
          <ac:chgData name="Merja Sjöblom" userId="060345d0-dca2-4d1a-8063-e605bcc71817" providerId="ADAL" clId="{797390FA-79F3-4CF9-B599-DBC913C7B462}" dt="2022-06-07T11:35:37.615" v="15"/>
          <ac:spMkLst>
            <pc:docMk/>
            <pc:sldMk cId="3633017448" sldId="6050"/>
            <ac:spMk id="39" creationId="{47C8EEA0-C695-082A-84C9-1B1A04E789F9}"/>
          </ac:spMkLst>
        </pc:spChg>
        <pc:spChg chg="add mod">
          <ac:chgData name="Merja Sjöblom" userId="060345d0-dca2-4d1a-8063-e605bcc71817" providerId="ADAL" clId="{797390FA-79F3-4CF9-B599-DBC913C7B462}" dt="2022-06-07T11:35:37.615" v="15"/>
          <ac:spMkLst>
            <pc:docMk/>
            <pc:sldMk cId="3633017448" sldId="6050"/>
            <ac:spMk id="40" creationId="{3516E13D-BA2C-7F27-BFEF-21027FB8C624}"/>
          </ac:spMkLst>
        </pc:spChg>
        <pc:spChg chg="add mod">
          <ac:chgData name="Merja Sjöblom" userId="060345d0-dca2-4d1a-8063-e605bcc71817" providerId="ADAL" clId="{797390FA-79F3-4CF9-B599-DBC913C7B462}" dt="2022-06-07T11:35:37.615" v="15"/>
          <ac:spMkLst>
            <pc:docMk/>
            <pc:sldMk cId="3633017448" sldId="6050"/>
            <ac:spMk id="41" creationId="{B6809F40-54D3-94D0-DD86-DA9EE6CC6B18}"/>
          </ac:spMkLst>
        </pc:spChg>
        <pc:spChg chg="add mod">
          <ac:chgData name="Merja Sjöblom" userId="060345d0-dca2-4d1a-8063-e605bcc71817" providerId="ADAL" clId="{797390FA-79F3-4CF9-B599-DBC913C7B462}" dt="2022-06-07T11:35:37.615" v="15"/>
          <ac:spMkLst>
            <pc:docMk/>
            <pc:sldMk cId="3633017448" sldId="6050"/>
            <ac:spMk id="42" creationId="{5800BCBF-0B08-4B1C-DBFE-A79C1533BC24}"/>
          </ac:spMkLst>
        </pc:spChg>
        <pc:spChg chg="add mod">
          <ac:chgData name="Merja Sjöblom" userId="060345d0-dca2-4d1a-8063-e605bcc71817" providerId="ADAL" clId="{797390FA-79F3-4CF9-B599-DBC913C7B462}" dt="2022-06-07T11:35:37.615" v="15"/>
          <ac:spMkLst>
            <pc:docMk/>
            <pc:sldMk cId="3633017448" sldId="6050"/>
            <ac:spMk id="43" creationId="{22D657EB-4A88-2C67-2193-7E047A8EACFC}"/>
          </ac:spMkLst>
        </pc:spChg>
        <pc:spChg chg="add del mod">
          <ac:chgData name="Merja Sjöblom" userId="060345d0-dca2-4d1a-8063-e605bcc71817" providerId="ADAL" clId="{797390FA-79F3-4CF9-B599-DBC913C7B462}" dt="2022-06-07T11:37:34.239" v="113" actId="1076"/>
          <ac:spMkLst>
            <pc:docMk/>
            <pc:sldMk cId="3633017448" sldId="6050"/>
            <ac:spMk id="44" creationId="{F9B493B7-C203-0FA9-F40C-03B78474AF39}"/>
          </ac:spMkLst>
        </pc:spChg>
        <pc:grpChg chg="add mod">
          <ac:chgData name="Merja Sjöblom" userId="060345d0-dca2-4d1a-8063-e605bcc71817" providerId="ADAL" clId="{797390FA-79F3-4CF9-B599-DBC913C7B462}" dt="2022-06-07T11:37:09.681" v="109" actId="207"/>
          <ac:grpSpMkLst>
            <pc:docMk/>
            <pc:sldMk cId="3633017448" sldId="6050"/>
            <ac:grpSpMk id="17" creationId="{FC7A6362-C3B9-F7F1-2548-DE71A3730FF1}"/>
          </ac:grpSpMkLst>
        </pc:grpChg>
        <pc:picChg chg="add mod">
          <ac:chgData name="Merja Sjöblom" userId="060345d0-dca2-4d1a-8063-e605bcc71817" providerId="ADAL" clId="{797390FA-79F3-4CF9-B599-DBC913C7B462}" dt="2022-06-07T11:33:28.477" v="14"/>
          <ac:picMkLst>
            <pc:docMk/>
            <pc:sldMk cId="3633017448" sldId="6050"/>
            <ac:picMk id="16" creationId="{C136A7BA-B6C5-83F2-4545-96AB55FE1253}"/>
          </ac:picMkLst>
        </pc:picChg>
        <pc:picChg chg="add mod">
          <ac:chgData name="Merja Sjöblom" userId="060345d0-dca2-4d1a-8063-e605bcc71817" providerId="ADAL" clId="{797390FA-79F3-4CF9-B599-DBC913C7B462}" dt="2022-06-07T11:35:37.615" v="15"/>
          <ac:picMkLst>
            <pc:docMk/>
            <pc:sldMk cId="3633017448" sldId="6050"/>
            <ac:picMk id="29" creationId="{180F0556-C093-CA3D-DEF9-4CDB76D4DC29}"/>
          </ac:picMkLst>
        </pc:picChg>
        <pc:picChg chg="add mod">
          <ac:chgData name="Merja Sjöblom" userId="060345d0-dca2-4d1a-8063-e605bcc71817" providerId="ADAL" clId="{797390FA-79F3-4CF9-B599-DBC913C7B462}" dt="2022-06-07T11:35:37.615" v="15"/>
          <ac:picMkLst>
            <pc:docMk/>
            <pc:sldMk cId="3633017448" sldId="6050"/>
            <ac:picMk id="30" creationId="{963B60D5-4E20-6A48-7551-A7FD4A7ED814}"/>
          </ac:picMkLst>
        </pc:picChg>
        <pc:cxnChg chg="mod">
          <ac:chgData name="Merja Sjöblom" userId="060345d0-dca2-4d1a-8063-e605bcc71817" providerId="ADAL" clId="{797390FA-79F3-4CF9-B599-DBC913C7B462}" dt="2022-06-07T11:37:09.681" v="109" actId="207"/>
          <ac:cxnSpMkLst>
            <pc:docMk/>
            <pc:sldMk cId="3633017448" sldId="6050"/>
            <ac:cxnSpMk id="25" creationId="{BA074EE7-5659-7BAE-82A4-899A44C96FD5}"/>
          </ac:cxnSpMkLst>
        </pc:cxnChg>
        <pc:cxnChg chg="mod">
          <ac:chgData name="Merja Sjöblom" userId="060345d0-dca2-4d1a-8063-e605bcc71817" providerId="ADAL" clId="{797390FA-79F3-4CF9-B599-DBC913C7B462}" dt="2022-06-07T11:37:09.681" v="109" actId="207"/>
          <ac:cxnSpMkLst>
            <pc:docMk/>
            <pc:sldMk cId="3633017448" sldId="6050"/>
            <ac:cxnSpMk id="26" creationId="{1E1037B8-2A60-7E27-30ED-59089767BFE3}"/>
          </ac:cxnSpMkLst>
        </pc:cxnChg>
        <pc:cxnChg chg="add mod">
          <ac:chgData name="Merja Sjöblom" userId="060345d0-dca2-4d1a-8063-e605bcc71817" providerId="ADAL" clId="{797390FA-79F3-4CF9-B599-DBC913C7B462}" dt="2022-06-07T11:35:37.615" v="15"/>
          <ac:cxnSpMkLst>
            <pc:docMk/>
            <pc:sldMk cId="3633017448" sldId="6050"/>
            <ac:cxnSpMk id="31" creationId="{12909062-5A74-B36D-DFCE-4284C537980D}"/>
          </ac:cxnSpMkLst>
        </pc:cxnChg>
        <pc:cxnChg chg="add mod">
          <ac:chgData name="Merja Sjöblom" userId="060345d0-dca2-4d1a-8063-e605bcc71817" providerId="ADAL" clId="{797390FA-79F3-4CF9-B599-DBC913C7B462}" dt="2022-06-07T11:35:37.615" v="15"/>
          <ac:cxnSpMkLst>
            <pc:docMk/>
            <pc:sldMk cId="3633017448" sldId="6050"/>
            <ac:cxnSpMk id="32" creationId="{8F9AD608-6A0E-B9D0-6ACA-6DA3C8265D92}"/>
          </ac:cxnSpMkLst>
        </pc:cxnChg>
        <pc:cxnChg chg="add mod">
          <ac:chgData name="Merja Sjöblom" userId="060345d0-dca2-4d1a-8063-e605bcc71817" providerId="ADAL" clId="{797390FA-79F3-4CF9-B599-DBC913C7B462}" dt="2022-06-07T11:35:37.615" v="15"/>
          <ac:cxnSpMkLst>
            <pc:docMk/>
            <pc:sldMk cId="3633017448" sldId="6050"/>
            <ac:cxnSpMk id="33" creationId="{3FFD5423-BE3A-A619-5626-E9870D347521}"/>
          </ac:cxnSpMkLst>
        </pc:cxnChg>
        <pc:cxnChg chg="add mod">
          <ac:chgData name="Merja Sjöblom" userId="060345d0-dca2-4d1a-8063-e605bcc71817" providerId="ADAL" clId="{797390FA-79F3-4CF9-B599-DBC913C7B462}" dt="2022-06-07T11:35:37.615" v="15"/>
          <ac:cxnSpMkLst>
            <pc:docMk/>
            <pc:sldMk cId="3633017448" sldId="6050"/>
            <ac:cxnSpMk id="34" creationId="{2531F4C4-9EB2-3E8F-DB21-86041F1625DC}"/>
          </ac:cxnSpMkLst>
        </pc:cxnChg>
        <pc:cxnChg chg="add mod">
          <ac:chgData name="Merja Sjöblom" userId="060345d0-dca2-4d1a-8063-e605bcc71817" providerId="ADAL" clId="{797390FA-79F3-4CF9-B599-DBC913C7B462}" dt="2022-06-07T11:35:37.615" v="15"/>
          <ac:cxnSpMkLst>
            <pc:docMk/>
            <pc:sldMk cId="3633017448" sldId="6050"/>
            <ac:cxnSpMk id="35" creationId="{2D66146C-E1AD-D360-1CD4-E4E7D3D04593}"/>
          </ac:cxnSpMkLst>
        </pc:cxnChg>
        <pc:cxnChg chg="add mod">
          <ac:chgData name="Merja Sjöblom" userId="060345d0-dca2-4d1a-8063-e605bcc71817" providerId="ADAL" clId="{797390FA-79F3-4CF9-B599-DBC913C7B462}" dt="2022-06-07T11:35:37.615" v="15"/>
          <ac:cxnSpMkLst>
            <pc:docMk/>
            <pc:sldMk cId="3633017448" sldId="6050"/>
            <ac:cxnSpMk id="36" creationId="{25A09AB6-2E2E-3A71-B28C-0B828DEB1B70}"/>
          </ac:cxnSpMkLst>
        </pc:cxnChg>
        <pc:cxnChg chg="add mod">
          <ac:chgData name="Merja Sjöblom" userId="060345d0-dca2-4d1a-8063-e605bcc71817" providerId="ADAL" clId="{797390FA-79F3-4CF9-B599-DBC913C7B462}" dt="2022-06-07T11:35:37.615" v="15"/>
          <ac:cxnSpMkLst>
            <pc:docMk/>
            <pc:sldMk cId="3633017448" sldId="6050"/>
            <ac:cxnSpMk id="37" creationId="{2B37FA92-88D6-7251-2740-D23889F66340}"/>
          </ac:cxnSpMkLst>
        </pc:cxnChg>
      </pc:sldChg>
      <pc:sldChg chg="addSp delSp modSp new mod setBg">
        <pc:chgData name="Merja Sjöblom" userId="060345d0-dca2-4d1a-8063-e605bcc71817" providerId="ADAL" clId="{797390FA-79F3-4CF9-B599-DBC913C7B462}" dt="2022-06-07T12:46:24.158" v="1083" actId="6549"/>
        <pc:sldMkLst>
          <pc:docMk/>
          <pc:sldMk cId="78481029" sldId="6051"/>
        </pc:sldMkLst>
        <pc:spChg chg="mod">
          <ac:chgData name="Merja Sjöblom" userId="060345d0-dca2-4d1a-8063-e605bcc71817" providerId="ADAL" clId="{797390FA-79F3-4CF9-B599-DBC913C7B462}" dt="2022-06-07T11:42:18.424" v="252" actId="1076"/>
          <ac:spMkLst>
            <pc:docMk/>
            <pc:sldMk cId="78481029" sldId="6051"/>
            <ac:spMk id="2" creationId="{FC668126-6261-6BF5-107B-30EB7EBA6A5E}"/>
          </ac:spMkLst>
        </pc:spChg>
        <pc:spChg chg="add mod">
          <ac:chgData name="Merja Sjöblom" userId="060345d0-dca2-4d1a-8063-e605bcc71817" providerId="ADAL" clId="{797390FA-79F3-4CF9-B599-DBC913C7B462}" dt="2022-06-07T11:43:03.268" v="281" actId="1036"/>
          <ac:spMkLst>
            <pc:docMk/>
            <pc:sldMk cId="78481029" sldId="6051"/>
            <ac:spMk id="4" creationId="{70A9A642-2981-C373-3D6C-49EDF66E0E78}"/>
          </ac:spMkLst>
        </pc:spChg>
        <pc:spChg chg="add mod">
          <ac:chgData name="Merja Sjöblom" userId="060345d0-dca2-4d1a-8063-e605bcc71817" providerId="ADAL" clId="{797390FA-79F3-4CF9-B599-DBC913C7B462}" dt="2022-06-07T11:43:03.268" v="281" actId="1036"/>
          <ac:spMkLst>
            <pc:docMk/>
            <pc:sldMk cId="78481029" sldId="6051"/>
            <ac:spMk id="5" creationId="{2C9FDD48-65F3-87A2-2F3D-A4307FF2F234}"/>
          </ac:spMkLst>
        </pc:spChg>
        <pc:spChg chg="add mod">
          <ac:chgData name="Merja Sjöblom" userId="060345d0-dca2-4d1a-8063-e605bcc71817" providerId="ADAL" clId="{797390FA-79F3-4CF9-B599-DBC913C7B462}" dt="2022-06-07T11:43:03.268" v="281" actId="1036"/>
          <ac:spMkLst>
            <pc:docMk/>
            <pc:sldMk cId="78481029" sldId="6051"/>
            <ac:spMk id="15" creationId="{20AEBC7E-AE5B-6658-A55C-E518E61876E5}"/>
          </ac:spMkLst>
        </pc:spChg>
        <pc:spChg chg="add mod">
          <ac:chgData name="Merja Sjöblom" userId="060345d0-dca2-4d1a-8063-e605bcc71817" providerId="ADAL" clId="{797390FA-79F3-4CF9-B599-DBC913C7B462}" dt="2022-06-07T11:43:03.268" v="281" actId="1036"/>
          <ac:spMkLst>
            <pc:docMk/>
            <pc:sldMk cId="78481029" sldId="6051"/>
            <ac:spMk id="16" creationId="{91913A09-0DAE-CF0B-B84D-C34C3A04400A}"/>
          </ac:spMkLst>
        </pc:spChg>
        <pc:spChg chg="add mod">
          <ac:chgData name="Merja Sjöblom" userId="060345d0-dca2-4d1a-8063-e605bcc71817" providerId="ADAL" clId="{797390FA-79F3-4CF9-B599-DBC913C7B462}" dt="2022-06-07T11:43:03.268" v="281" actId="1036"/>
          <ac:spMkLst>
            <pc:docMk/>
            <pc:sldMk cId="78481029" sldId="6051"/>
            <ac:spMk id="17" creationId="{CC7B93DB-C7FD-E1A8-5862-35D880903EDC}"/>
          </ac:spMkLst>
        </pc:spChg>
        <pc:spChg chg="add mod">
          <ac:chgData name="Merja Sjöblom" userId="060345d0-dca2-4d1a-8063-e605bcc71817" providerId="ADAL" clId="{797390FA-79F3-4CF9-B599-DBC913C7B462}" dt="2022-06-07T11:43:03.268" v="281" actId="1036"/>
          <ac:spMkLst>
            <pc:docMk/>
            <pc:sldMk cId="78481029" sldId="6051"/>
            <ac:spMk id="18" creationId="{5AA017C1-A8BE-61EB-A145-5C8C102FD708}"/>
          </ac:spMkLst>
        </pc:spChg>
        <pc:spChg chg="add mod">
          <ac:chgData name="Merja Sjöblom" userId="060345d0-dca2-4d1a-8063-e605bcc71817" providerId="ADAL" clId="{797390FA-79F3-4CF9-B599-DBC913C7B462}" dt="2022-06-07T11:43:03.268" v="281" actId="1036"/>
          <ac:spMkLst>
            <pc:docMk/>
            <pc:sldMk cId="78481029" sldId="6051"/>
            <ac:spMk id="19" creationId="{3EECB05B-5074-D81C-98D6-CE2A6816A09F}"/>
          </ac:spMkLst>
        </pc:spChg>
        <pc:spChg chg="add mod">
          <ac:chgData name="Merja Sjöblom" userId="060345d0-dca2-4d1a-8063-e605bcc71817" providerId="ADAL" clId="{797390FA-79F3-4CF9-B599-DBC913C7B462}" dt="2022-06-07T11:43:03.268" v="281" actId="1036"/>
          <ac:spMkLst>
            <pc:docMk/>
            <pc:sldMk cId="78481029" sldId="6051"/>
            <ac:spMk id="20" creationId="{96F23AC5-A41C-387E-DE7A-0FBC1AD2DBCA}"/>
          </ac:spMkLst>
        </pc:spChg>
        <pc:spChg chg="add del mod">
          <ac:chgData name="Merja Sjöblom" userId="060345d0-dca2-4d1a-8063-e605bcc71817" providerId="ADAL" clId="{797390FA-79F3-4CF9-B599-DBC913C7B462}" dt="2022-06-07T11:40:38.573" v="240" actId="478"/>
          <ac:spMkLst>
            <pc:docMk/>
            <pc:sldMk cId="78481029" sldId="6051"/>
            <ac:spMk id="21" creationId="{DEDAFD0C-9615-A4B6-93E4-4570AABD47E3}"/>
          </ac:spMkLst>
        </pc:spChg>
        <pc:spChg chg="add del mod">
          <ac:chgData name="Merja Sjöblom" userId="060345d0-dca2-4d1a-8063-e605bcc71817" providerId="ADAL" clId="{797390FA-79F3-4CF9-B599-DBC913C7B462}" dt="2022-06-07T11:40:43.204" v="242" actId="478"/>
          <ac:spMkLst>
            <pc:docMk/>
            <pc:sldMk cId="78481029" sldId="6051"/>
            <ac:spMk id="22" creationId="{BB41AD99-B7FF-8990-1532-D0C5B7BA2D5B}"/>
          </ac:spMkLst>
        </pc:spChg>
        <pc:spChg chg="add del mod">
          <ac:chgData name="Merja Sjöblom" userId="060345d0-dca2-4d1a-8063-e605bcc71817" providerId="ADAL" clId="{797390FA-79F3-4CF9-B599-DBC913C7B462}" dt="2022-06-07T11:40:45.485" v="243" actId="478"/>
          <ac:spMkLst>
            <pc:docMk/>
            <pc:sldMk cId="78481029" sldId="6051"/>
            <ac:spMk id="23" creationId="{02661082-08FE-0AE0-704E-55342C9AC356}"/>
          </ac:spMkLst>
        </pc:spChg>
        <pc:spChg chg="add del mod">
          <ac:chgData name="Merja Sjöblom" userId="060345d0-dca2-4d1a-8063-e605bcc71817" providerId="ADAL" clId="{797390FA-79F3-4CF9-B599-DBC913C7B462}" dt="2022-06-07T11:40:40.791" v="241" actId="478"/>
          <ac:spMkLst>
            <pc:docMk/>
            <pc:sldMk cId="78481029" sldId="6051"/>
            <ac:spMk id="24" creationId="{E4BC292D-898B-84CF-1B4D-37A50676A5EE}"/>
          </ac:spMkLst>
        </pc:spChg>
        <pc:spChg chg="add del mod">
          <ac:chgData name="Merja Sjöblom" userId="060345d0-dca2-4d1a-8063-e605bcc71817" providerId="ADAL" clId="{797390FA-79F3-4CF9-B599-DBC913C7B462}" dt="2022-06-07T11:40:47.444" v="244" actId="478"/>
          <ac:spMkLst>
            <pc:docMk/>
            <pc:sldMk cId="78481029" sldId="6051"/>
            <ac:spMk id="25" creationId="{50EA2076-0A8B-4685-6C2B-6BD9BA383D36}"/>
          </ac:spMkLst>
        </pc:spChg>
        <pc:spChg chg="add mod">
          <ac:chgData name="Merja Sjöblom" userId="060345d0-dca2-4d1a-8063-e605bcc71817" providerId="ADAL" clId="{797390FA-79F3-4CF9-B599-DBC913C7B462}" dt="2022-06-07T11:42:36.683" v="253" actId="164"/>
          <ac:spMkLst>
            <pc:docMk/>
            <pc:sldMk cId="78481029" sldId="6051"/>
            <ac:spMk id="26" creationId="{E8E1189A-0C4B-D189-F1A4-52148F579E12}"/>
          </ac:spMkLst>
        </pc:spChg>
        <pc:spChg chg="add mod">
          <ac:chgData name="Merja Sjöblom" userId="060345d0-dca2-4d1a-8063-e605bcc71817" providerId="ADAL" clId="{797390FA-79F3-4CF9-B599-DBC913C7B462}" dt="2022-06-07T11:42:36.683" v="253" actId="164"/>
          <ac:spMkLst>
            <pc:docMk/>
            <pc:sldMk cId="78481029" sldId="6051"/>
            <ac:spMk id="27" creationId="{25D08D98-3AD9-4B5A-1D07-0ED159E39002}"/>
          </ac:spMkLst>
        </pc:spChg>
        <pc:spChg chg="add mod">
          <ac:chgData name="Merja Sjöblom" userId="060345d0-dca2-4d1a-8063-e605bcc71817" providerId="ADAL" clId="{797390FA-79F3-4CF9-B599-DBC913C7B462}" dt="2022-06-07T11:42:36.683" v="253" actId="164"/>
          <ac:spMkLst>
            <pc:docMk/>
            <pc:sldMk cId="78481029" sldId="6051"/>
            <ac:spMk id="28" creationId="{1F5676D5-2662-EA24-6238-572B7D21BE31}"/>
          </ac:spMkLst>
        </pc:spChg>
        <pc:spChg chg="add mod">
          <ac:chgData name="Merja Sjöblom" userId="060345d0-dca2-4d1a-8063-e605bcc71817" providerId="ADAL" clId="{797390FA-79F3-4CF9-B599-DBC913C7B462}" dt="2022-06-07T12:27:58.074" v="898" actId="14100"/>
          <ac:spMkLst>
            <pc:docMk/>
            <pc:sldMk cId="78481029" sldId="6051"/>
            <ac:spMk id="29" creationId="{558917BE-1C3E-7A44-42CB-DD223D7344CF}"/>
          </ac:spMkLst>
        </pc:spChg>
        <pc:spChg chg="add mod">
          <ac:chgData name="Merja Sjöblom" userId="060345d0-dca2-4d1a-8063-e605bcc71817" providerId="ADAL" clId="{797390FA-79F3-4CF9-B599-DBC913C7B462}" dt="2022-06-07T11:42:36.683" v="253" actId="164"/>
          <ac:spMkLst>
            <pc:docMk/>
            <pc:sldMk cId="78481029" sldId="6051"/>
            <ac:spMk id="30" creationId="{10E775EF-92FF-D346-163C-78DD4ECB9BBC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38" creationId="{216B977F-2062-4C2B-37BA-1D2AEC7FE36D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39" creationId="{18968BDE-8448-1CBF-4386-E146F818E23B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40" creationId="{9C3F7DC8-E0FA-CDD5-6967-4643715987B7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41" creationId="{90DEE2E4-9317-C8B8-13D2-D6BDF17A2F2A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42" creationId="{089F03F1-34F0-EB80-0120-1616FD76D75D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43" creationId="{E5B698A9-4261-B380-FAC8-3CC83B52D403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44" creationId="{6B80FD15-AF20-6A8C-5C99-940D6D20D2F6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45" creationId="{E8723BCA-8708-EBE5-2854-13C8254CD872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46" creationId="{883CDB85-7F9E-76D6-86A4-474FD681915F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47" creationId="{8DFAF30B-565C-5E21-862A-24186DA12A35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48" creationId="{AB14A39B-E4C1-B554-FAD0-6BF7874644AB}"/>
          </ac:spMkLst>
        </pc:spChg>
        <pc:spChg chg="add mod">
          <ac:chgData name="Merja Sjöblom" userId="060345d0-dca2-4d1a-8063-e605bcc71817" providerId="ADAL" clId="{797390FA-79F3-4CF9-B599-DBC913C7B462}" dt="2022-06-07T12:27:12.731" v="897" actId="208"/>
          <ac:spMkLst>
            <pc:docMk/>
            <pc:sldMk cId="78481029" sldId="6051"/>
            <ac:spMk id="49" creationId="{68A8DB84-A679-4EAC-D4F1-EA9CB46A3EE8}"/>
          </ac:spMkLst>
        </pc:spChg>
        <pc:spChg chg="add mod">
          <ac:chgData name="Merja Sjöblom" userId="060345d0-dca2-4d1a-8063-e605bcc71817" providerId="ADAL" clId="{797390FA-79F3-4CF9-B599-DBC913C7B462}" dt="2022-06-07T12:46:24.158" v="1083" actId="6549"/>
          <ac:spMkLst>
            <pc:docMk/>
            <pc:sldMk cId="78481029" sldId="6051"/>
            <ac:spMk id="51" creationId="{DD8F08C6-5BD6-5E77-1A62-8645AAA0F15A}"/>
          </ac:spMkLst>
        </pc:spChg>
        <pc:grpChg chg="add mod">
          <ac:chgData name="Merja Sjöblom" userId="060345d0-dca2-4d1a-8063-e605bcc71817" providerId="ADAL" clId="{797390FA-79F3-4CF9-B599-DBC913C7B462}" dt="2022-06-07T12:45:50.630" v="1061" actId="1036"/>
          <ac:grpSpMkLst>
            <pc:docMk/>
            <pc:sldMk cId="78481029" sldId="6051"/>
            <ac:grpSpMk id="37" creationId="{66AABAD6-BD15-506D-3190-3F77A7D1662B}"/>
          </ac:grpSpMkLst>
        </pc:grpChg>
        <pc:picChg chg="add mod">
          <ac:chgData name="Merja Sjöblom" userId="060345d0-dca2-4d1a-8063-e605bcc71817" providerId="ADAL" clId="{797390FA-79F3-4CF9-B599-DBC913C7B462}" dt="2022-06-07T11:43:03.268" v="281" actId="1036"/>
          <ac:picMkLst>
            <pc:docMk/>
            <pc:sldMk cId="78481029" sldId="6051"/>
            <ac:picMk id="6" creationId="{654B1111-8B87-7895-1134-8855683F10F8}"/>
          </ac:picMkLst>
        </pc:picChg>
        <pc:picChg chg="add mod">
          <ac:chgData name="Merja Sjöblom" userId="060345d0-dca2-4d1a-8063-e605bcc71817" providerId="ADAL" clId="{797390FA-79F3-4CF9-B599-DBC913C7B462}" dt="2022-06-07T11:43:03.268" v="281" actId="1036"/>
          <ac:picMkLst>
            <pc:docMk/>
            <pc:sldMk cId="78481029" sldId="6051"/>
            <ac:picMk id="7" creationId="{4DD88C37-A191-B189-4438-54CFFE6D1AB8}"/>
          </ac:picMkLst>
        </pc:picChg>
        <pc:cxnChg chg="add mod">
          <ac:chgData name="Merja Sjöblom" userId="060345d0-dca2-4d1a-8063-e605bcc71817" providerId="ADAL" clId="{797390FA-79F3-4CF9-B599-DBC913C7B462}" dt="2022-06-07T11:43:03.268" v="281" actId="1036"/>
          <ac:cxnSpMkLst>
            <pc:docMk/>
            <pc:sldMk cId="78481029" sldId="6051"/>
            <ac:cxnSpMk id="8" creationId="{23C4660E-1583-F0C5-86F9-152F77D3AC51}"/>
          </ac:cxnSpMkLst>
        </pc:cxnChg>
        <pc:cxnChg chg="add mod">
          <ac:chgData name="Merja Sjöblom" userId="060345d0-dca2-4d1a-8063-e605bcc71817" providerId="ADAL" clId="{797390FA-79F3-4CF9-B599-DBC913C7B462}" dt="2022-06-07T11:43:03.268" v="281" actId="1036"/>
          <ac:cxnSpMkLst>
            <pc:docMk/>
            <pc:sldMk cId="78481029" sldId="6051"/>
            <ac:cxnSpMk id="9" creationId="{89703629-D15A-F552-7B0C-B628387F645B}"/>
          </ac:cxnSpMkLst>
        </pc:cxnChg>
        <pc:cxnChg chg="add mod">
          <ac:chgData name="Merja Sjöblom" userId="060345d0-dca2-4d1a-8063-e605bcc71817" providerId="ADAL" clId="{797390FA-79F3-4CF9-B599-DBC913C7B462}" dt="2022-06-07T11:43:03.268" v="281" actId="1036"/>
          <ac:cxnSpMkLst>
            <pc:docMk/>
            <pc:sldMk cId="78481029" sldId="6051"/>
            <ac:cxnSpMk id="10" creationId="{F911F9B7-21E6-A800-4CDC-46BEF73F683F}"/>
          </ac:cxnSpMkLst>
        </pc:cxnChg>
        <pc:cxnChg chg="add mod">
          <ac:chgData name="Merja Sjöblom" userId="060345d0-dca2-4d1a-8063-e605bcc71817" providerId="ADAL" clId="{797390FA-79F3-4CF9-B599-DBC913C7B462}" dt="2022-06-07T11:43:03.268" v="281" actId="1036"/>
          <ac:cxnSpMkLst>
            <pc:docMk/>
            <pc:sldMk cId="78481029" sldId="6051"/>
            <ac:cxnSpMk id="11" creationId="{23AF55CA-6F87-DE21-D18D-92086581E462}"/>
          </ac:cxnSpMkLst>
        </pc:cxnChg>
        <pc:cxnChg chg="add mod">
          <ac:chgData name="Merja Sjöblom" userId="060345d0-dca2-4d1a-8063-e605bcc71817" providerId="ADAL" clId="{797390FA-79F3-4CF9-B599-DBC913C7B462}" dt="2022-06-07T11:43:03.268" v="281" actId="1036"/>
          <ac:cxnSpMkLst>
            <pc:docMk/>
            <pc:sldMk cId="78481029" sldId="6051"/>
            <ac:cxnSpMk id="12" creationId="{911285F4-33E5-3629-7F9F-08AD1CBF34BA}"/>
          </ac:cxnSpMkLst>
        </pc:cxnChg>
        <pc:cxnChg chg="add mod">
          <ac:chgData name="Merja Sjöblom" userId="060345d0-dca2-4d1a-8063-e605bcc71817" providerId="ADAL" clId="{797390FA-79F3-4CF9-B599-DBC913C7B462}" dt="2022-06-07T11:43:03.268" v="281" actId="1036"/>
          <ac:cxnSpMkLst>
            <pc:docMk/>
            <pc:sldMk cId="78481029" sldId="6051"/>
            <ac:cxnSpMk id="13" creationId="{81246924-3B07-54E8-5B5B-070427E26A41}"/>
          </ac:cxnSpMkLst>
        </pc:cxnChg>
        <pc:cxnChg chg="add mod">
          <ac:chgData name="Merja Sjöblom" userId="060345d0-dca2-4d1a-8063-e605bcc71817" providerId="ADAL" clId="{797390FA-79F3-4CF9-B599-DBC913C7B462}" dt="2022-06-07T11:43:03.268" v="281" actId="1036"/>
          <ac:cxnSpMkLst>
            <pc:docMk/>
            <pc:sldMk cId="78481029" sldId="6051"/>
            <ac:cxnSpMk id="14" creationId="{43AFB9D7-9E49-044C-7A4F-C588D8BB6B77}"/>
          </ac:cxnSpMkLst>
        </pc:cxnChg>
        <pc:cxnChg chg="add mod">
          <ac:chgData name="Merja Sjöblom" userId="060345d0-dca2-4d1a-8063-e605bcc71817" providerId="ADAL" clId="{797390FA-79F3-4CF9-B599-DBC913C7B462}" dt="2022-06-07T11:42:36.683" v="253" actId="164"/>
          <ac:cxnSpMkLst>
            <pc:docMk/>
            <pc:sldMk cId="78481029" sldId="6051"/>
            <ac:cxnSpMk id="32" creationId="{AA9A59F1-EA2E-8625-37A6-9345F5D8F9DF}"/>
          </ac:cxnSpMkLst>
        </pc:cxnChg>
        <pc:cxnChg chg="add mod">
          <ac:chgData name="Merja Sjöblom" userId="060345d0-dca2-4d1a-8063-e605bcc71817" providerId="ADAL" clId="{797390FA-79F3-4CF9-B599-DBC913C7B462}" dt="2022-06-07T11:42:36.683" v="253" actId="164"/>
          <ac:cxnSpMkLst>
            <pc:docMk/>
            <pc:sldMk cId="78481029" sldId="6051"/>
            <ac:cxnSpMk id="34" creationId="{8B34E680-95C4-2C9D-6E42-87E7F3D171E9}"/>
          </ac:cxnSpMkLst>
        </pc:cxnChg>
        <pc:cxnChg chg="add mod">
          <ac:chgData name="Merja Sjöblom" userId="060345d0-dca2-4d1a-8063-e605bcc71817" providerId="ADAL" clId="{797390FA-79F3-4CF9-B599-DBC913C7B462}" dt="2022-06-07T12:27:58.074" v="898" actId="14100"/>
          <ac:cxnSpMkLst>
            <pc:docMk/>
            <pc:sldMk cId="78481029" sldId="6051"/>
            <ac:cxnSpMk id="36" creationId="{DE79E443-B874-651C-E2AC-26A128D37E9A}"/>
          </ac:cxnSpMkLst>
        </pc:cxnChg>
      </pc:sldChg>
      <pc:sldChg chg="del">
        <pc:chgData name="Merja Sjöblom" userId="060345d0-dca2-4d1a-8063-e605bcc71817" providerId="ADAL" clId="{797390FA-79F3-4CF9-B599-DBC913C7B462}" dt="2022-06-07T11:32:31.930" v="11" actId="47"/>
        <pc:sldMkLst>
          <pc:docMk/>
          <pc:sldMk cId="1931434186" sldId="6051"/>
        </pc:sldMkLst>
      </pc:sldChg>
      <pc:sldChg chg="del">
        <pc:chgData name="Merja Sjöblom" userId="060345d0-dca2-4d1a-8063-e605bcc71817" providerId="ADAL" clId="{797390FA-79F3-4CF9-B599-DBC913C7B462}" dt="2022-06-07T11:32:31.930" v="11" actId="47"/>
        <pc:sldMkLst>
          <pc:docMk/>
          <pc:sldMk cId="46016513" sldId="6052"/>
        </pc:sldMkLst>
      </pc:sldChg>
      <pc:sldChg chg="addSp delSp modSp add mod setBg modClrScheme chgLayout">
        <pc:chgData name="Merja Sjöblom" userId="060345d0-dca2-4d1a-8063-e605bcc71817" providerId="ADAL" clId="{797390FA-79F3-4CF9-B599-DBC913C7B462}" dt="2022-06-07T12:16:02.072" v="858" actId="20577"/>
        <pc:sldMkLst>
          <pc:docMk/>
          <pc:sldMk cId="2078815949" sldId="6052"/>
        </pc:sldMkLst>
        <pc:spChg chg="mod ord">
          <ac:chgData name="Merja Sjöblom" userId="060345d0-dca2-4d1a-8063-e605bcc71817" providerId="ADAL" clId="{797390FA-79F3-4CF9-B599-DBC913C7B462}" dt="2022-06-07T12:08:07.854" v="393" actId="6549"/>
          <ac:spMkLst>
            <pc:docMk/>
            <pc:sldMk cId="2078815949" sldId="6052"/>
            <ac:spMk id="2" creationId="{FC668126-6261-6BF5-107B-30EB7EBA6A5E}"/>
          </ac:spMkLst>
        </pc:spChg>
        <pc:spChg chg="mod ord">
          <ac:chgData name="Merja Sjöblom" userId="060345d0-dca2-4d1a-8063-e605bcc71817" providerId="ADAL" clId="{797390FA-79F3-4CF9-B599-DBC913C7B462}" dt="2022-06-07T11:57:34.381" v="327" actId="700"/>
          <ac:spMkLst>
            <pc:docMk/>
            <pc:sldMk cId="2078815949" sldId="6052"/>
            <ac:spMk id="3" creationId="{5E16CDFE-5657-0360-041E-5C991285A219}"/>
          </ac:spMkLst>
        </pc:spChg>
        <pc:spChg chg="del">
          <ac:chgData name="Merja Sjöblom" userId="060345d0-dca2-4d1a-8063-e605bcc71817" providerId="ADAL" clId="{797390FA-79F3-4CF9-B599-DBC913C7B462}" dt="2022-06-07T11:45:04.358" v="310" actId="478"/>
          <ac:spMkLst>
            <pc:docMk/>
            <pc:sldMk cId="2078815949" sldId="6052"/>
            <ac:spMk id="4" creationId="{70A9A642-2981-C373-3D6C-49EDF66E0E78}"/>
          </ac:spMkLst>
        </pc:spChg>
        <pc:spChg chg="del">
          <ac:chgData name="Merja Sjöblom" userId="060345d0-dca2-4d1a-8063-e605bcc71817" providerId="ADAL" clId="{797390FA-79F3-4CF9-B599-DBC913C7B462}" dt="2022-06-07T11:45:04.358" v="310" actId="478"/>
          <ac:spMkLst>
            <pc:docMk/>
            <pc:sldMk cId="2078815949" sldId="6052"/>
            <ac:spMk id="5" creationId="{2C9FDD48-65F3-87A2-2F3D-A4307FF2F234}"/>
          </ac:spMkLst>
        </pc:spChg>
        <pc:spChg chg="del">
          <ac:chgData name="Merja Sjöblom" userId="060345d0-dca2-4d1a-8063-e605bcc71817" providerId="ADAL" clId="{797390FA-79F3-4CF9-B599-DBC913C7B462}" dt="2022-06-07T11:45:04.358" v="310" actId="478"/>
          <ac:spMkLst>
            <pc:docMk/>
            <pc:sldMk cId="2078815949" sldId="6052"/>
            <ac:spMk id="15" creationId="{20AEBC7E-AE5B-6658-A55C-E518E61876E5}"/>
          </ac:spMkLst>
        </pc:spChg>
        <pc:spChg chg="del">
          <ac:chgData name="Merja Sjöblom" userId="060345d0-dca2-4d1a-8063-e605bcc71817" providerId="ADAL" clId="{797390FA-79F3-4CF9-B599-DBC913C7B462}" dt="2022-06-07T11:45:04.358" v="310" actId="478"/>
          <ac:spMkLst>
            <pc:docMk/>
            <pc:sldMk cId="2078815949" sldId="6052"/>
            <ac:spMk id="16" creationId="{91913A09-0DAE-CF0B-B84D-C34C3A04400A}"/>
          </ac:spMkLst>
        </pc:spChg>
        <pc:spChg chg="del">
          <ac:chgData name="Merja Sjöblom" userId="060345d0-dca2-4d1a-8063-e605bcc71817" providerId="ADAL" clId="{797390FA-79F3-4CF9-B599-DBC913C7B462}" dt="2022-06-07T11:45:04.358" v="310" actId="478"/>
          <ac:spMkLst>
            <pc:docMk/>
            <pc:sldMk cId="2078815949" sldId="6052"/>
            <ac:spMk id="17" creationId="{CC7B93DB-C7FD-E1A8-5862-35D880903EDC}"/>
          </ac:spMkLst>
        </pc:spChg>
        <pc:spChg chg="del">
          <ac:chgData name="Merja Sjöblom" userId="060345d0-dca2-4d1a-8063-e605bcc71817" providerId="ADAL" clId="{797390FA-79F3-4CF9-B599-DBC913C7B462}" dt="2022-06-07T11:45:04.358" v="310" actId="478"/>
          <ac:spMkLst>
            <pc:docMk/>
            <pc:sldMk cId="2078815949" sldId="6052"/>
            <ac:spMk id="18" creationId="{5AA017C1-A8BE-61EB-A145-5C8C102FD708}"/>
          </ac:spMkLst>
        </pc:spChg>
        <pc:spChg chg="del">
          <ac:chgData name="Merja Sjöblom" userId="060345d0-dca2-4d1a-8063-e605bcc71817" providerId="ADAL" clId="{797390FA-79F3-4CF9-B599-DBC913C7B462}" dt="2022-06-07T11:45:04.358" v="310" actId="478"/>
          <ac:spMkLst>
            <pc:docMk/>
            <pc:sldMk cId="2078815949" sldId="6052"/>
            <ac:spMk id="19" creationId="{3EECB05B-5074-D81C-98D6-CE2A6816A09F}"/>
          </ac:spMkLst>
        </pc:spChg>
        <pc:spChg chg="del">
          <ac:chgData name="Merja Sjöblom" userId="060345d0-dca2-4d1a-8063-e605bcc71817" providerId="ADAL" clId="{797390FA-79F3-4CF9-B599-DBC913C7B462}" dt="2022-06-07T11:45:04.358" v="310" actId="478"/>
          <ac:spMkLst>
            <pc:docMk/>
            <pc:sldMk cId="2078815949" sldId="6052"/>
            <ac:spMk id="20" creationId="{96F23AC5-A41C-387E-DE7A-0FBC1AD2DBCA}"/>
          </ac:spMkLst>
        </pc:spChg>
        <pc:spChg chg="add del mod">
          <ac:chgData name="Merja Sjöblom" userId="060345d0-dca2-4d1a-8063-e605bcc71817" providerId="ADAL" clId="{797390FA-79F3-4CF9-B599-DBC913C7B462}" dt="2022-06-07T11:57:30.618" v="326" actId="478"/>
          <ac:spMkLst>
            <pc:docMk/>
            <pc:sldMk cId="2078815949" sldId="6052"/>
            <ac:spMk id="21" creationId="{FDCED63D-50DC-ADCE-0EEE-D6ECC72830B0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38" creationId="{216B977F-2062-4C2B-37BA-1D2AEC7FE36D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39" creationId="{18968BDE-8448-1CBF-4386-E146F818E23B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40" creationId="{9C3F7DC8-E0FA-CDD5-6967-4643715987B7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41" creationId="{90DEE2E4-9317-C8B8-13D2-D6BDF17A2F2A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42" creationId="{089F03F1-34F0-EB80-0120-1616FD76D75D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43" creationId="{E5B698A9-4261-B380-FAC8-3CC83B52D403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44" creationId="{6B80FD15-AF20-6A8C-5C99-940D6D20D2F6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45" creationId="{E8723BCA-8708-EBE5-2854-13C8254CD872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46" creationId="{883CDB85-7F9E-76D6-86A4-474FD681915F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47" creationId="{8DFAF30B-565C-5E21-862A-24186DA12A35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48" creationId="{AB14A39B-E4C1-B554-FAD0-6BF7874644AB}"/>
          </ac:spMkLst>
        </pc:spChg>
        <pc:spChg chg="del">
          <ac:chgData name="Merja Sjöblom" userId="060345d0-dca2-4d1a-8063-e605bcc71817" providerId="ADAL" clId="{797390FA-79F3-4CF9-B599-DBC913C7B462}" dt="2022-06-07T11:44:51.170" v="308" actId="478"/>
          <ac:spMkLst>
            <pc:docMk/>
            <pc:sldMk cId="2078815949" sldId="6052"/>
            <ac:spMk id="49" creationId="{68A8DB84-A679-4EAC-D4F1-EA9CB46A3EE8}"/>
          </ac:spMkLst>
        </pc:spChg>
        <pc:grpChg chg="del">
          <ac:chgData name="Merja Sjöblom" userId="060345d0-dca2-4d1a-8063-e605bcc71817" providerId="ADAL" clId="{797390FA-79F3-4CF9-B599-DBC913C7B462}" dt="2022-06-07T11:44:59.930" v="309" actId="478"/>
          <ac:grpSpMkLst>
            <pc:docMk/>
            <pc:sldMk cId="2078815949" sldId="6052"/>
            <ac:grpSpMk id="37" creationId="{66AABAD6-BD15-506D-3190-3F77A7D1662B}"/>
          </ac:grpSpMkLst>
        </pc:grpChg>
        <pc:graphicFrameChg chg="add mod modGraphic">
          <ac:chgData name="Merja Sjöblom" userId="060345d0-dca2-4d1a-8063-e605bcc71817" providerId="ADAL" clId="{797390FA-79F3-4CF9-B599-DBC913C7B462}" dt="2022-06-07T12:16:02.072" v="858" actId="20577"/>
          <ac:graphicFrameMkLst>
            <pc:docMk/>
            <pc:sldMk cId="2078815949" sldId="6052"/>
            <ac:graphicFrameMk id="24" creationId="{7D1B7AF5-D249-B7F8-8980-B35B19B37280}"/>
          </ac:graphicFrameMkLst>
        </pc:graphicFrameChg>
        <pc:graphicFrameChg chg="add del mod">
          <ac:chgData name="Merja Sjöblom" userId="060345d0-dca2-4d1a-8063-e605bcc71817" providerId="ADAL" clId="{797390FA-79F3-4CF9-B599-DBC913C7B462}" dt="2022-06-07T12:15:19.294" v="854"/>
          <ac:graphicFrameMkLst>
            <pc:docMk/>
            <pc:sldMk cId="2078815949" sldId="6052"/>
            <ac:graphicFrameMk id="25" creationId="{6466FFD1-63B6-671C-F75C-64D93128897B}"/>
          </ac:graphicFrameMkLst>
        </pc:graphicFrameChg>
        <pc:picChg chg="del">
          <ac:chgData name="Merja Sjöblom" userId="060345d0-dca2-4d1a-8063-e605bcc71817" providerId="ADAL" clId="{797390FA-79F3-4CF9-B599-DBC913C7B462}" dt="2022-06-07T11:45:04.358" v="310" actId="478"/>
          <ac:picMkLst>
            <pc:docMk/>
            <pc:sldMk cId="2078815949" sldId="6052"/>
            <ac:picMk id="6" creationId="{654B1111-8B87-7895-1134-8855683F10F8}"/>
          </ac:picMkLst>
        </pc:picChg>
        <pc:picChg chg="del">
          <ac:chgData name="Merja Sjöblom" userId="060345d0-dca2-4d1a-8063-e605bcc71817" providerId="ADAL" clId="{797390FA-79F3-4CF9-B599-DBC913C7B462}" dt="2022-06-07T11:45:04.358" v="310" actId="478"/>
          <ac:picMkLst>
            <pc:docMk/>
            <pc:sldMk cId="2078815949" sldId="6052"/>
            <ac:picMk id="7" creationId="{4DD88C37-A191-B189-4438-54CFFE6D1AB8}"/>
          </ac:picMkLst>
        </pc:picChg>
        <pc:picChg chg="add del mod">
          <ac:chgData name="Merja Sjöblom" userId="060345d0-dca2-4d1a-8063-e605bcc71817" providerId="ADAL" clId="{797390FA-79F3-4CF9-B599-DBC913C7B462}" dt="2022-06-07T11:48:48.399" v="324" actId="478"/>
          <ac:picMkLst>
            <pc:docMk/>
            <pc:sldMk cId="2078815949" sldId="6052"/>
            <ac:picMk id="23" creationId="{234994EA-6D79-6F11-45FB-ED8AC2967D2D}"/>
          </ac:picMkLst>
        </pc:picChg>
        <pc:cxnChg chg="del">
          <ac:chgData name="Merja Sjöblom" userId="060345d0-dca2-4d1a-8063-e605bcc71817" providerId="ADAL" clId="{797390FA-79F3-4CF9-B599-DBC913C7B462}" dt="2022-06-07T11:45:04.358" v="310" actId="478"/>
          <ac:cxnSpMkLst>
            <pc:docMk/>
            <pc:sldMk cId="2078815949" sldId="6052"/>
            <ac:cxnSpMk id="8" creationId="{23C4660E-1583-F0C5-86F9-152F77D3AC51}"/>
          </ac:cxnSpMkLst>
        </pc:cxnChg>
        <pc:cxnChg chg="del">
          <ac:chgData name="Merja Sjöblom" userId="060345d0-dca2-4d1a-8063-e605bcc71817" providerId="ADAL" clId="{797390FA-79F3-4CF9-B599-DBC913C7B462}" dt="2022-06-07T11:45:04.358" v="310" actId="478"/>
          <ac:cxnSpMkLst>
            <pc:docMk/>
            <pc:sldMk cId="2078815949" sldId="6052"/>
            <ac:cxnSpMk id="9" creationId="{89703629-D15A-F552-7B0C-B628387F645B}"/>
          </ac:cxnSpMkLst>
        </pc:cxnChg>
        <pc:cxnChg chg="del">
          <ac:chgData name="Merja Sjöblom" userId="060345d0-dca2-4d1a-8063-e605bcc71817" providerId="ADAL" clId="{797390FA-79F3-4CF9-B599-DBC913C7B462}" dt="2022-06-07T11:45:04.358" v="310" actId="478"/>
          <ac:cxnSpMkLst>
            <pc:docMk/>
            <pc:sldMk cId="2078815949" sldId="6052"/>
            <ac:cxnSpMk id="10" creationId="{F911F9B7-21E6-A800-4CDC-46BEF73F683F}"/>
          </ac:cxnSpMkLst>
        </pc:cxnChg>
        <pc:cxnChg chg="del mod">
          <ac:chgData name="Merja Sjöblom" userId="060345d0-dca2-4d1a-8063-e605bcc71817" providerId="ADAL" clId="{797390FA-79F3-4CF9-B599-DBC913C7B462}" dt="2022-06-07T11:45:04.358" v="310" actId="478"/>
          <ac:cxnSpMkLst>
            <pc:docMk/>
            <pc:sldMk cId="2078815949" sldId="6052"/>
            <ac:cxnSpMk id="11" creationId="{23AF55CA-6F87-DE21-D18D-92086581E462}"/>
          </ac:cxnSpMkLst>
        </pc:cxnChg>
        <pc:cxnChg chg="del mod">
          <ac:chgData name="Merja Sjöblom" userId="060345d0-dca2-4d1a-8063-e605bcc71817" providerId="ADAL" clId="{797390FA-79F3-4CF9-B599-DBC913C7B462}" dt="2022-06-07T11:45:04.358" v="310" actId="478"/>
          <ac:cxnSpMkLst>
            <pc:docMk/>
            <pc:sldMk cId="2078815949" sldId="6052"/>
            <ac:cxnSpMk id="12" creationId="{911285F4-33E5-3629-7F9F-08AD1CBF34BA}"/>
          </ac:cxnSpMkLst>
        </pc:cxnChg>
        <pc:cxnChg chg="del mod">
          <ac:chgData name="Merja Sjöblom" userId="060345d0-dca2-4d1a-8063-e605bcc71817" providerId="ADAL" clId="{797390FA-79F3-4CF9-B599-DBC913C7B462}" dt="2022-06-07T11:45:04.358" v="310" actId="478"/>
          <ac:cxnSpMkLst>
            <pc:docMk/>
            <pc:sldMk cId="2078815949" sldId="6052"/>
            <ac:cxnSpMk id="13" creationId="{81246924-3B07-54E8-5B5B-070427E26A41}"/>
          </ac:cxnSpMkLst>
        </pc:cxnChg>
        <pc:cxnChg chg="del mod">
          <ac:chgData name="Merja Sjöblom" userId="060345d0-dca2-4d1a-8063-e605bcc71817" providerId="ADAL" clId="{797390FA-79F3-4CF9-B599-DBC913C7B462}" dt="2022-06-07T11:45:04.358" v="310" actId="478"/>
          <ac:cxnSpMkLst>
            <pc:docMk/>
            <pc:sldMk cId="2078815949" sldId="6052"/>
            <ac:cxnSpMk id="14" creationId="{43AFB9D7-9E49-044C-7A4F-C588D8BB6B77}"/>
          </ac:cxnSpMkLst>
        </pc:cxnChg>
        <pc:cxnChg chg="mod">
          <ac:chgData name="Merja Sjöblom" userId="060345d0-dca2-4d1a-8063-e605bcc71817" providerId="ADAL" clId="{797390FA-79F3-4CF9-B599-DBC913C7B462}" dt="2022-06-07T11:44:59.930" v="309" actId="478"/>
          <ac:cxnSpMkLst>
            <pc:docMk/>
            <pc:sldMk cId="2078815949" sldId="6052"/>
            <ac:cxnSpMk id="32" creationId="{AA9A59F1-EA2E-8625-37A6-9345F5D8F9DF}"/>
          </ac:cxnSpMkLst>
        </pc:cxnChg>
        <pc:cxnChg chg="mod">
          <ac:chgData name="Merja Sjöblom" userId="060345d0-dca2-4d1a-8063-e605bcc71817" providerId="ADAL" clId="{797390FA-79F3-4CF9-B599-DBC913C7B462}" dt="2022-06-07T11:44:59.930" v="309" actId="478"/>
          <ac:cxnSpMkLst>
            <pc:docMk/>
            <pc:sldMk cId="2078815949" sldId="6052"/>
            <ac:cxnSpMk id="34" creationId="{8B34E680-95C4-2C9D-6E42-87E7F3D171E9}"/>
          </ac:cxnSpMkLst>
        </pc:cxnChg>
        <pc:cxnChg chg="mod">
          <ac:chgData name="Merja Sjöblom" userId="060345d0-dca2-4d1a-8063-e605bcc71817" providerId="ADAL" clId="{797390FA-79F3-4CF9-B599-DBC913C7B462}" dt="2022-06-07T11:44:59.930" v="309" actId="478"/>
          <ac:cxnSpMkLst>
            <pc:docMk/>
            <pc:sldMk cId="2078815949" sldId="6052"/>
            <ac:cxnSpMk id="36" creationId="{DE79E443-B874-651C-E2AC-26A128D37E9A}"/>
          </ac:cxnSpMkLst>
        </pc:cxnChg>
      </pc:sldChg>
      <pc:sldChg chg="addSp modSp new del">
        <pc:chgData name="Merja Sjöblom" userId="060345d0-dca2-4d1a-8063-e605bcc71817" providerId="ADAL" clId="{797390FA-79F3-4CF9-B599-DBC913C7B462}" dt="2022-06-07T11:42:06.401" v="250" actId="47"/>
        <pc:sldMkLst>
          <pc:docMk/>
          <pc:sldMk cId="3315777734" sldId="6052"/>
        </pc:sldMkLst>
        <pc:spChg chg="add mod">
          <ac:chgData name="Merja Sjöblom" userId="060345d0-dca2-4d1a-8063-e605bcc71817" providerId="ADAL" clId="{797390FA-79F3-4CF9-B599-DBC913C7B462}" dt="2022-06-07T11:39:45.728" v="238"/>
          <ac:spMkLst>
            <pc:docMk/>
            <pc:sldMk cId="3315777734" sldId="6052"/>
            <ac:spMk id="4" creationId="{0A9814A9-5E7A-605D-6E1D-96AC0A68AA62}"/>
          </ac:spMkLst>
        </pc:spChg>
        <pc:spChg chg="add mod">
          <ac:chgData name="Merja Sjöblom" userId="060345d0-dca2-4d1a-8063-e605bcc71817" providerId="ADAL" clId="{797390FA-79F3-4CF9-B599-DBC913C7B462}" dt="2022-06-07T11:39:45.728" v="238"/>
          <ac:spMkLst>
            <pc:docMk/>
            <pc:sldMk cId="3315777734" sldId="6052"/>
            <ac:spMk id="5" creationId="{615708CA-0A28-334A-F823-538725A2EE2D}"/>
          </ac:spMkLst>
        </pc:spChg>
        <pc:spChg chg="add mod">
          <ac:chgData name="Merja Sjöblom" userId="060345d0-dca2-4d1a-8063-e605bcc71817" providerId="ADAL" clId="{797390FA-79F3-4CF9-B599-DBC913C7B462}" dt="2022-06-07T11:39:45.728" v="238"/>
          <ac:spMkLst>
            <pc:docMk/>
            <pc:sldMk cId="3315777734" sldId="6052"/>
            <ac:spMk id="6" creationId="{D489EE3B-1EB7-2D56-49FC-2FBB2CA07671}"/>
          </ac:spMkLst>
        </pc:spChg>
        <pc:spChg chg="add mod">
          <ac:chgData name="Merja Sjöblom" userId="060345d0-dca2-4d1a-8063-e605bcc71817" providerId="ADAL" clId="{797390FA-79F3-4CF9-B599-DBC913C7B462}" dt="2022-06-07T11:39:45.728" v="238"/>
          <ac:spMkLst>
            <pc:docMk/>
            <pc:sldMk cId="3315777734" sldId="6052"/>
            <ac:spMk id="7" creationId="{20AAD094-2F83-50D9-A5B4-A65E913751E5}"/>
          </ac:spMkLst>
        </pc:spChg>
        <pc:spChg chg="add mod">
          <ac:chgData name="Merja Sjöblom" userId="060345d0-dca2-4d1a-8063-e605bcc71817" providerId="ADAL" clId="{797390FA-79F3-4CF9-B599-DBC913C7B462}" dt="2022-06-07T11:39:45.728" v="238"/>
          <ac:spMkLst>
            <pc:docMk/>
            <pc:sldMk cId="3315777734" sldId="6052"/>
            <ac:spMk id="8" creationId="{A96492D0-7EA7-5AB9-135D-85878648942A}"/>
          </ac:spMkLst>
        </pc:spChg>
      </pc:sldChg>
      <pc:sldChg chg="del">
        <pc:chgData name="Merja Sjöblom" userId="060345d0-dca2-4d1a-8063-e605bcc71817" providerId="ADAL" clId="{797390FA-79F3-4CF9-B599-DBC913C7B462}" dt="2022-06-07T11:32:31.930" v="11" actId="47"/>
        <pc:sldMkLst>
          <pc:docMk/>
          <pc:sldMk cId="1414891927" sldId="6053"/>
        </pc:sldMkLst>
      </pc:sldChg>
      <pc:sldChg chg="addSp delSp modSp new mod modClrScheme chgLayout">
        <pc:chgData name="Merja Sjöblom" userId="060345d0-dca2-4d1a-8063-e605bcc71817" providerId="ADAL" clId="{797390FA-79F3-4CF9-B599-DBC913C7B462}" dt="2022-06-07T12:36:18.517" v="908" actId="404"/>
        <pc:sldMkLst>
          <pc:docMk/>
          <pc:sldMk cId="2384892001" sldId="6053"/>
        </pc:sldMkLst>
        <pc:spChg chg="del mod ord">
          <ac:chgData name="Merja Sjöblom" userId="060345d0-dca2-4d1a-8063-e605bcc71817" providerId="ADAL" clId="{797390FA-79F3-4CF9-B599-DBC913C7B462}" dt="2022-06-07T12:22:47.041" v="859" actId="700"/>
          <ac:spMkLst>
            <pc:docMk/>
            <pc:sldMk cId="2384892001" sldId="6053"/>
            <ac:spMk id="2" creationId="{513979AD-7D5E-129E-AC0A-5E8057D56A7E}"/>
          </ac:spMkLst>
        </pc:spChg>
        <pc:spChg chg="mod ord">
          <ac:chgData name="Merja Sjöblom" userId="060345d0-dca2-4d1a-8063-e605bcc71817" providerId="ADAL" clId="{797390FA-79F3-4CF9-B599-DBC913C7B462}" dt="2022-06-07T12:23:08.286" v="868" actId="700"/>
          <ac:spMkLst>
            <pc:docMk/>
            <pc:sldMk cId="2384892001" sldId="6053"/>
            <ac:spMk id="3" creationId="{DD874AB5-EC44-5C54-5D04-49CC9D12AC6C}"/>
          </ac:spMkLst>
        </pc:spChg>
        <pc:spChg chg="add mod ord">
          <ac:chgData name="Merja Sjöblom" userId="060345d0-dca2-4d1a-8063-e605bcc71817" providerId="ADAL" clId="{797390FA-79F3-4CF9-B599-DBC913C7B462}" dt="2022-06-07T12:36:18.517" v="908" actId="404"/>
          <ac:spMkLst>
            <pc:docMk/>
            <pc:sldMk cId="2384892001" sldId="6053"/>
            <ac:spMk id="4" creationId="{A730B92C-8175-143D-1304-E5395E66763E}"/>
          </ac:spMkLst>
        </pc:spChg>
        <pc:spChg chg="add mod ord">
          <ac:chgData name="Merja Sjöblom" userId="060345d0-dca2-4d1a-8063-e605bcc71817" providerId="ADAL" clId="{797390FA-79F3-4CF9-B599-DBC913C7B462}" dt="2022-06-07T12:25:39.027" v="892" actId="6549"/>
          <ac:spMkLst>
            <pc:docMk/>
            <pc:sldMk cId="2384892001" sldId="6053"/>
            <ac:spMk id="5" creationId="{50F053E0-2ECC-7569-B06D-DDE974ABCF87}"/>
          </ac:spMkLst>
        </pc:spChg>
      </pc:sldChg>
      <pc:sldChg chg="del">
        <pc:chgData name="Merja Sjöblom" userId="060345d0-dca2-4d1a-8063-e605bcc71817" providerId="ADAL" clId="{797390FA-79F3-4CF9-B599-DBC913C7B462}" dt="2022-06-07T11:32:31.930" v="11" actId="47"/>
        <pc:sldMkLst>
          <pc:docMk/>
          <pc:sldMk cId="1891092016" sldId="6054"/>
        </pc:sldMkLst>
      </pc:sldChg>
      <pc:sldChg chg="del">
        <pc:chgData name="Merja Sjöblom" userId="060345d0-dca2-4d1a-8063-e605bcc71817" providerId="ADAL" clId="{797390FA-79F3-4CF9-B599-DBC913C7B462}" dt="2022-06-07T11:32:31.930" v="11" actId="47"/>
        <pc:sldMkLst>
          <pc:docMk/>
          <pc:sldMk cId="2529913629" sldId="6055"/>
        </pc:sldMkLst>
      </pc:sldChg>
      <pc:sldChg chg="del">
        <pc:chgData name="Merja Sjöblom" userId="060345d0-dca2-4d1a-8063-e605bcc71817" providerId="ADAL" clId="{797390FA-79F3-4CF9-B599-DBC913C7B462}" dt="2022-06-07T11:32:31.930" v="11" actId="47"/>
        <pc:sldMkLst>
          <pc:docMk/>
          <pc:sldMk cId="410522483" sldId="6056"/>
        </pc:sldMkLst>
      </pc:sldChg>
      <pc:sldChg chg="del">
        <pc:chgData name="Merja Sjöblom" userId="060345d0-dca2-4d1a-8063-e605bcc71817" providerId="ADAL" clId="{797390FA-79F3-4CF9-B599-DBC913C7B462}" dt="2022-06-07T11:32:31.930" v="11" actId="47"/>
        <pc:sldMkLst>
          <pc:docMk/>
          <pc:sldMk cId="1911692500" sldId="6057"/>
        </pc:sldMkLst>
      </pc:sldChg>
      <pc:sldChg chg="del">
        <pc:chgData name="Merja Sjöblom" userId="060345d0-dca2-4d1a-8063-e605bcc71817" providerId="ADAL" clId="{797390FA-79F3-4CF9-B599-DBC913C7B462}" dt="2022-06-07T11:32:31.930" v="11" actId="47"/>
        <pc:sldMkLst>
          <pc:docMk/>
          <pc:sldMk cId="2822394058" sldId="6058"/>
        </pc:sldMkLst>
      </pc:sldChg>
      <pc:sldChg chg="del">
        <pc:chgData name="Merja Sjöblom" userId="060345d0-dca2-4d1a-8063-e605bcc71817" providerId="ADAL" clId="{797390FA-79F3-4CF9-B599-DBC913C7B462}" dt="2022-06-07T11:32:31.930" v="11" actId="47"/>
        <pc:sldMkLst>
          <pc:docMk/>
          <pc:sldMk cId="1879810884" sldId="6059"/>
        </pc:sldMkLst>
      </pc:sldChg>
      <pc:sldChg chg="modSp add del mod">
        <pc:chgData name="Merja Sjöblom" userId="060345d0-dca2-4d1a-8063-e605bcc71817" providerId="ADAL" clId="{797390FA-79F3-4CF9-B599-DBC913C7B462}" dt="2022-06-07T12:36:24.051" v="909" actId="47"/>
        <pc:sldMkLst>
          <pc:docMk/>
          <pc:sldMk cId="485202412" sldId="6063"/>
        </pc:sldMkLst>
        <pc:spChg chg="mod">
          <ac:chgData name="Merja Sjöblom" userId="060345d0-dca2-4d1a-8063-e605bcc71817" providerId="ADAL" clId="{797390FA-79F3-4CF9-B599-DBC913C7B462}" dt="2022-06-07T12:35:58.332" v="901" actId="6549"/>
          <ac:spMkLst>
            <pc:docMk/>
            <pc:sldMk cId="485202412" sldId="6063"/>
            <ac:spMk id="7" creationId="{C7B4320B-9265-EB25-86BB-956EF2786D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fld id="{9250E147-4864-2F40-8FA9-4B995BE1FE70}" type="datetimeFigureOut">
              <a:rPr lang="en-FI" smtClean="0"/>
              <a:pPr/>
              <a:t>06/07/2022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fld id="{CC52F1FE-2EF3-8B49-9CB7-C3FC26B839E4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34293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  <a:sym typeface="Arial Black" panose="020B0A040201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14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22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2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ja lopetus valk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360733"/>
            <a:ext cx="5376597" cy="2262474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19669" y="4789134"/>
            <a:ext cx="5376331" cy="480484"/>
          </a:xfrm>
        </p:spPr>
        <p:txBody>
          <a:bodyPr/>
          <a:lstStyle>
            <a:lvl1pPr marL="0" indent="0" algn="l">
              <a:buNone/>
              <a:defRPr sz="2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 descr="Datasta kasvua logo">
            <a:extLst>
              <a:ext uri="{FF2B5EF4-FFF2-40B4-BE49-F238E27FC236}">
                <a16:creationId xmlns:a16="http://schemas.microsoft.com/office/drawing/2014/main" id="{8B850BE2-9FCD-7B4E-9B5A-39DE740A2F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3317" y="1315117"/>
            <a:ext cx="2743201" cy="919677"/>
          </a:xfrm>
          <a:prstGeom prst="rect">
            <a:avLst/>
          </a:prstGeom>
        </p:spPr>
      </p:pic>
      <p:pic>
        <p:nvPicPr>
          <p:cNvPr id="17" name="tieke" descr="Tieke logo">
            <a:extLst>
              <a:ext uri="{FF2B5EF4-FFF2-40B4-BE49-F238E27FC236}">
                <a16:creationId xmlns:a16="http://schemas.microsoft.com/office/drawing/2014/main" id="{C1BCB8CB-23FE-4465-943E-A32A86443D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04550" y="1209470"/>
            <a:ext cx="1025323" cy="1025323"/>
          </a:xfrm>
          <a:prstGeom prst="rect">
            <a:avLst/>
          </a:prstGeom>
        </p:spPr>
      </p:pic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1D6D9C2E-4A12-9949-8971-A3909F1644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4031" y="1038386"/>
            <a:ext cx="5624131" cy="42312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B53F147F-D7F2-4FEF-A1A5-56AB1C68B1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31190" y="6301788"/>
            <a:ext cx="539750" cy="365125"/>
          </a:xfrm>
        </p:spPr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AAD437-471B-45F0-AF5F-9F9498E707F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423353" y="6304010"/>
            <a:ext cx="1331912" cy="364014"/>
          </a:xfrm>
        </p:spPr>
        <p:txBody>
          <a:bodyPr/>
          <a:lstStyle/>
          <a:p>
            <a:fld id="{46666B37-923F-4784-A114-E495A02F4A80}" type="datetime1">
              <a:rPr lang="fi-FI" smtClean="0"/>
              <a:t>7.6.2022</a:t>
            </a:fld>
            <a:endParaRPr lang="en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AA6494C0-050E-43C5-8AD6-8746B48DD36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79618716-6C38-4EFE-A05D-2C71F76DD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80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lysluettele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F27CD20F-BDD7-4141-8269-48A690E28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4789488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3689418C-EB61-8340-ACF5-631B9906F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869" y="889921"/>
            <a:ext cx="6432715" cy="1078364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5135893" y="2340243"/>
            <a:ext cx="6431691" cy="3489023"/>
          </a:xfrm>
        </p:spPr>
        <p:txBody>
          <a:bodyPr/>
          <a:lstStyle>
            <a:lvl1pPr marL="514350" marR="0" indent="-51435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2800">
                <a:solidFill>
                  <a:schemeClr val="tx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+mj-lt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946139" indent="-457200" algn="l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3pPr>
            <a:lvl4pPr marL="1187433" indent="-457200" algn="l">
              <a:lnSpc>
                <a:spcPct val="90000"/>
              </a:lnSpc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/>
              <a:t>Lisää teksti napsauttamalla</a:t>
            </a:r>
            <a:endParaRPr lang="en-US" dirty="0"/>
          </a:p>
        </p:txBody>
      </p:sp>
      <p:sp>
        <p:nvSpPr>
          <p:cNvPr id="14" name="Tekstin paikkamerkki 7">
            <a:extLst>
              <a:ext uri="{FF2B5EF4-FFF2-40B4-BE49-F238E27FC236}">
                <a16:creationId xmlns:a16="http://schemas.microsoft.com/office/drawing/2014/main" id="{CBA7D5FB-A29B-4F85-8692-EFC7FF2C85A0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54ED2B5-1858-4701-8637-4D1D0358A07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F54249F-08C5-4BD3-BE40-4984452ABB6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C71EBC2-85FA-4EEC-A9BF-8CD94284F817}" type="datetime1">
              <a:rPr lang="fi-FI" smtClean="0"/>
              <a:t>7.6.2022</a:t>
            </a:fld>
            <a:endParaRPr lang="en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4EF0D5-2E6F-4B7B-B2F7-D7CE333A14B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5597D3F4-1875-493B-BF40-178306673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30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llinen välislide, vaale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74057"/>
            <a:ext cx="10753195" cy="4421591"/>
          </a:xfrm>
        </p:spPr>
        <p:txBody>
          <a:bodyPr bIns="140400" anchor="ctr" anchorCtr="0"/>
          <a:lstStyle>
            <a:lvl1pPr algn="ctr">
              <a:defRPr sz="4400" cap="none"/>
            </a:lvl1pPr>
          </a:lstStyle>
          <a:p>
            <a:r>
              <a:rPr lang="en-US" dirty="0" err="1"/>
              <a:t>Kuvallinen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sp>
        <p:nvSpPr>
          <p:cNvPr id="14" name="Tekstin paikkamerkki 7">
            <a:extLst>
              <a:ext uri="{FF2B5EF4-FFF2-40B4-BE49-F238E27FC236}">
                <a16:creationId xmlns:a16="http://schemas.microsoft.com/office/drawing/2014/main" id="{87B9118F-01E0-4B61-89C6-BFE4ED2581BB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7458541-9B8F-479C-9810-FFAA7A33B33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62BD133-DA12-4EFA-BC6C-4FBA1488C2F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D41E05A-09C4-42B4-8C77-0D9EFDF79E02}" type="datetime1">
              <a:rPr lang="fi-FI" smtClean="0"/>
              <a:t>7.6.2022</a:t>
            </a:fld>
            <a:endParaRPr lang="en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679B2212-D170-4BD7-BA6A-3EF19F944C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sp>
        <p:nvSpPr>
          <p:cNvPr id="19" name="Tekstin paikkamerkki 17">
            <a:extLst>
              <a:ext uri="{FF2B5EF4-FFF2-40B4-BE49-F238E27FC236}">
                <a16:creationId xmlns:a16="http://schemas.microsoft.com/office/drawing/2014/main" id="{5E71EA68-A62C-4471-9ACB-ACF73A2D82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5225" y="5654675"/>
            <a:ext cx="2136775" cy="1203325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4002A515-F9B5-FD44-963D-C0BB55A99C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fi-FI"/>
              <a:t>Lisää kuva napsauttamalla kuvaketta. Järjestä tarvittaessa kuva tai teksti muiden elementtien taakse.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61043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ko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74057"/>
            <a:ext cx="10753195" cy="4421591"/>
          </a:xfrm>
        </p:spPr>
        <p:txBody>
          <a:bodyPr bIns="140400" anchor="ctr" anchorCtr="0"/>
          <a:lstStyle>
            <a:lvl1pPr algn="ctr">
              <a:defRPr sz="4400" cap="none"/>
            </a:lvl1pPr>
          </a:lstStyle>
          <a:p>
            <a:r>
              <a:rPr lang="en-US" dirty="0" err="1"/>
              <a:t>Valkoinen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A2473D2-0B90-4FD4-9C41-21AE3ACC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67B3A809-3AC3-4CF0-9F63-B5A8612A4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1017-5021-42D3-8B16-10DFD2EBE9F4}" type="datetime1">
              <a:rPr lang="fi-FI" smtClean="0"/>
              <a:t>7.6.2022</a:t>
            </a:fld>
            <a:endParaRPr lang="en-FI"/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34D134FC-4422-40D8-9913-8ADDAD11B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32616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oletti väli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Violetti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6" name="Kuva 15" descr="Tieke">
            <a:extLst>
              <a:ext uri="{FF2B5EF4-FFF2-40B4-BE49-F238E27FC236}">
                <a16:creationId xmlns:a16="http://schemas.microsoft.com/office/drawing/2014/main" id="{C1D015B7-1F4C-4D9F-BC0A-EE2C3524D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15" name="Dian numeron paikkamerkki 14">
            <a:extLst>
              <a:ext uri="{FF2B5EF4-FFF2-40B4-BE49-F238E27FC236}">
                <a16:creationId xmlns:a16="http://schemas.microsoft.com/office/drawing/2014/main" id="{8F7E17EC-08A6-4B60-95AD-43040AC1D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C0C98ED1-54CD-43A5-9B8E-2E43C8A7A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D529C6-1B20-4A9B-8E98-FCBB2DFDFD85}" type="datetime1">
              <a:rPr lang="fi-FI" smtClean="0"/>
              <a:t>7.6.2022</a:t>
            </a:fld>
            <a:endParaRPr lang="en-FI"/>
          </a:p>
        </p:txBody>
      </p:sp>
      <p:sp>
        <p:nvSpPr>
          <p:cNvPr id="14" name="Alatunnisteen paikkamerkki 13">
            <a:extLst>
              <a:ext uri="{FF2B5EF4-FFF2-40B4-BE49-F238E27FC236}">
                <a16:creationId xmlns:a16="http://schemas.microsoft.com/office/drawing/2014/main" id="{5FAB4BF3-D2EC-4E4D-913F-9BA48B432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35FD4375-B09E-4058-9E7A-8C23ACCE4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2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hreä väli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Vihreä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0" name="Kuva 9" descr="Tieke">
            <a:extLst>
              <a:ext uri="{FF2B5EF4-FFF2-40B4-BE49-F238E27FC236}">
                <a16:creationId xmlns:a16="http://schemas.microsoft.com/office/drawing/2014/main" id="{EF652069-5F4C-4964-B52A-A8DBBC10D8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2BCC6C2-58A9-4EF9-BF47-EA2AC36E5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202E389-4265-4E32-A68D-5A17F4B67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38B1-F5E5-40B1-B44E-BAAB73896FC4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0886805-8244-4F38-B5F9-A44E82A5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2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inen väli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Sininen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11177C36-6295-4CBC-89A0-ECC033CA5D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AFBCD01-6163-4625-AA4A-1AB754EAB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56483F4-2B2D-4428-A375-7C4F65E10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7E69-CB1B-43EE-AE19-711DB0E90517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B5DF27C-A400-4691-99D2-30E3D7469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73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ltainen väli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Keltainen</a:t>
            </a:r>
            <a:r>
              <a:rPr lang="en-US" dirty="0"/>
              <a:t> </a:t>
            </a:r>
            <a:r>
              <a:rPr lang="en-US" dirty="0" err="1"/>
              <a:t>välislide</a:t>
            </a:r>
            <a:endParaRPr lang="en-US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CE558B6A-DC5C-4C0F-9211-6A7A686E3B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7E8599-0523-4626-A700-CCA7707E4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5758354-67C8-4B39-8168-6AE497B82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DF0-3AD4-44F2-A816-049EF4C5693C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A5B191A-7AE2-41C1-A0CF-09767F946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4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719403" y="1700808"/>
            <a:ext cx="10849205" cy="4320480"/>
          </a:xfrm>
        </p:spPr>
        <p:txBody>
          <a:bodyPr/>
          <a:lstStyle>
            <a:lvl1pPr marL="239178" marR="0" indent="-239178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4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1pPr>
            <a:lvl2pPr marL="474121" indent="-234945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20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2pPr>
            <a:lvl3pPr marL="713300" indent="-234945" algn="l" defTabSz="715415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3pPr>
            <a:lvl4pPr marL="958827" indent="-234945" algn="l">
              <a:lnSpc>
                <a:spcPct val="90000"/>
              </a:lnSpc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Corbel" panose="020B0503020204020204" pitchFamily="34" charset="0"/>
                <a:cs typeface="Corbel" panose="020B0503020204020204" pitchFamily="34" charset="0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D27BDCB-57A6-4405-95DB-DBE2E532F7C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DCC1277-3128-44B4-BECA-C7C47DFB2F7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E10B3E6-969D-4E49-AF81-7129A44CAFB2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43C427D-B779-4C27-996B-092AC4B2F8E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87063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284CFE4-E8CB-4B2E-B354-93F578898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F305749-310E-4671-A752-885CB4E53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871C-2BB4-4AB2-93CC-4DED2C1CED50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A39136C-B6CA-4649-A2F2-B936C764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42334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violetti taust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A5C70152-6AC7-4029-9D07-8E44CFECC1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C64DB78-9A76-44F0-BFF8-E7D5B04D8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A49F993-9EC2-4235-97E4-867B5A5E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855FEA-0E18-4349-BE0D-52B7285F5FE9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A3AD3B9-D5F3-42F1-80EB-3239777E1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7ED3C62-3D82-4D18-8059-9AC9F6140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75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Kuvan paikkamerkki 17">
            <a:extLst>
              <a:ext uri="{FF2B5EF4-FFF2-40B4-BE49-F238E27FC236}">
                <a16:creationId xmlns:a16="http://schemas.microsoft.com/office/drawing/2014/main" id="{793B6D61-8EB0-4714-8868-289D73A4BE0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4465638" cy="6858000"/>
          </a:xfrm>
          <a:solidFill>
            <a:schemeClr val="accent4"/>
          </a:solidFill>
        </p:spPr>
        <p:txBody>
          <a:bodyPr lIns="360000" tIns="360000" rIns="360000" bIns="360000"/>
          <a:lstStyle>
            <a:lvl1pPr marL="0" indent="0">
              <a:buNone/>
              <a:defRPr sz="1800"/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fi-FI"/>
              <a:t>Lisää kuva napsauttamalla kuvaketta. Järjestä tarvittaessa kuva tai teksti muiden elementtien taakse.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7051" y="548217"/>
            <a:ext cx="3456715" cy="5281049"/>
          </a:xfrm>
        </p:spPr>
        <p:txBody>
          <a:bodyPr anchor="ctr"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j-lt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Otsikko 18">
            <a:extLst>
              <a:ext uri="{FF2B5EF4-FFF2-40B4-BE49-F238E27FC236}">
                <a16:creationId xmlns:a16="http://schemas.microsoft.com/office/drawing/2014/main" id="{A4CD70EA-F816-44A0-9856-E259E007B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960" y="543559"/>
            <a:ext cx="6441440" cy="746761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35893" y="1316766"/>
            <a:ext cx="6431691" cy="4512501"/>
          </a:xfrm>
        </p:spPr>
        <p:txBody>
          <a:bodyPr/>
          <a:lstStyle>
            <a:lvl1pPr marL="239178" marR="0" indent="-239178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400">
                <a:solidFill>
                  <a:schemeClr val="tx1"/>
                </a:solidFill>
                <a:latin typeface="+mn-lt"/>
                <a:cs typeface="Georgia"/>
              </a:defRPr>
            </a:lvl1pPr>
            <a:lvl2pPr marL="476239" indent="-237061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2000">
                <a:solidFill>
                  <a:schemeClr val="tx1"/>
                </a:solidFill>
                <a:latin typeface="+mn-lt"/>
                <a:cs typeface="Georgia"/>
              </a:defRPr>
            </a:lvl2pPr>
            <a:lvl3pPr marL="717533" indent="-228594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+mn-lt"/>
                <a:cs typeface="Georgia"/>
              </a:defRPr>
            </a:lvl3pPr>
            <a:lvl4pPr marL="958827" indent="-228594" algn="l">
              <a:lnSpc>
                <a:spcPct val="90000"/>
              </a:lnSpc>
              <a:buFont typeface="Georgia" panose="02040502050405020303" pitchFamily="18" charset="0"/>
              <a:buChar char="–"/>
              <a:defRPr sz="18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4" name="Tekstin paikkamerkki 7">
            <a:extLst>
              <a:ext uri="{FF2B5EF4-FFF2-40B4-BE49-F238E27FC236}">
                <a16:creationId xmlns:a16="http://schemas.microsoft.com/office/drawing/2014/main" id="{44088C69-B78E-4FC4-8AD4-9BB219C1132E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D5633E1-C9A8-4273-BF86-C92F704E86C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E569D0C-0C5D-4A50-82D5-44C2DEEFA7B6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503891-9D60-4E67-B281-BB863EB56208}" type="datetime1">
              <a:rPr lang="fi-FI" smtClean="0"/>
              <a:t>7.6.2022</a:t>
            </a:fld>
            <a:endParaRPr lang="en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48B0A44-32F9-4727-89A7-3C83E725DE1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34049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4">
            <a:extLst>
              <a:ext uri="{FF2B5EF4-FFF2-40B4-BE49-F238E27FC236}">
                <a16:creationId xmlns:a16="http://schemas.microsoft.com/office/drawing/2014/main" id="{69173903-D811-4013-B9C7-EDF99D679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553720"/>
            <a:ext cx="4898568" cy="5288279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834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6960096" y="548681"/>
            <a:ext cx="4512501" cy="5281049"/>
          </a:xfrm>
        </p:spPr>
        <p:txBody>
          <a:bodyPr anchor="ctr"/>
          <a:lstStyle>
            <a:lvl1pPr marL="0" indent="0" algn="l">
              <a:buNone/>
              <a:defRPr sz="2800" b="0">
                <a:solidFill>
                  <a:schemeClr val="bg1"/>
                </a:solidFill>
                <a:latin typeface="+mn-lt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72AD6BA-B83E-4DBE-B541-C8BAE18660E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E971738-8980-42DD-A4FB-F60A54F0B31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254B11BC-1E3E-4305-83C5-18EAC4D46AC9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D9266AE-660B-4505-AD9D-A84C3E988DC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E514203F-BB73-47B0-B2B6-E68CCA67F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2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oikealla, violetti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834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Otsikko 4">
            <a:extLst>
              <a:ext uri="{FF2B5EF4-FFF2-40B4-BE49-F238E27FC236}">
                <a16:creationId xmlns:a16="http://schemas.microsoft.com/office/drawing/2014/main" id="{A5EF6C8B-658F-4F44-84F0-47735CD6F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600" y="553720"/>
            <a:ext cx="4521200" cy="52882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623392" y="548681"/>
            <a:ext cx="5184576" cy="5281049"/>
          </a:xfrm>
        </p:spPr>
        <p:txBody>
          <a:bodyPr anchor="ctr"/>
          <a:lstStyle>
            <a:lvl1pPr marL="0" marR="0" indent="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2800">
                <a:solidFill>
                  <a:schemeClr val="tx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488939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3pPr>
            <a:lvl4pPr marL="730233" indent="0" algn="l">
              <a:lnSpc>
                <a:spcPct val="90000"/>
              </a:lnSpc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CA0412D-2D65-44C5-98F6-1E442B51D9D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11F4B1B-DD49-4F36-A596-787058021DCF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D0CD2C2-858E-487B-B1E4-6D9AA8A7D574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CCCA558-CAA3-4700-83CE-CCFBB136B99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E634D40E-C087-410B-B1F4-EEED9AE49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83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vasemmalla, violetti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</a:extLst>
          </p:cNvPr>
          <p:cNvSpPr/>
          <p:nvPr userDrawn="1"/>
        </p:nvSpPr>
        <p:spPr>
          <a:xfrm>
            <a:off x="0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Otsikko 4">
            <a:extLst>
              <a:ext uri="{FF2B5EF4-FFF2-40B4-BE49-F238E27FC236}">
                <a16:creationId xmlns:a16="http://schemas.microsoft.com/office/drawing/2014/main" id="{93F7EB64-571D-4A46-8E05-97B01FBD6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" y="553720"/>
            <a:ext cx="4775200" cy="52882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6618858" y="548680"/>
            <a:ext cx="5184576" cy="5281049"/>
          </a:xfrm>
        </p:spPr>
        <p:txBody>
          <a:bodyPr anchor="ctr"/>
          <a:lstStyle>
            <a:lvl1pPr marL="0" marR="0" indent="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2800">
                <a:solidFill>
                  <a:schemeClr val="tx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488939" indent="0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3pPr>
            <a:lvl4pPr marL="730233" indent="0" algn="l">
              <a:lnSpc>
                <a:spcPct val="90000"/>
              </a:lnSpc>
              <a:buFont typeface="Georgia" panose="02040502050405020303" pitchFamily="18" charset="0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96936E35-A774-4A64-9219-CBF38B786E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4FE7C98-A690-47EA-83C2-BCEF7EA61D8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2CCF5BF-7DBD-42F3-83D2-25F698BD5EC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F47A79-D9E6-49B8-8882-D43C75CB5612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2735594-50FE-405A-AB1D-7B5AD507BA3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15292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tsikko 4">
            <a:extLst>
              <a:ext uri="{FF2B5EF4-FFF2-40B4-BE49-F238E27FC236}">
                <a16:creationId xmlns:a16="http://schemas.microsoft.com/office/drawing/2014/main" id="{31E750A9-DE6E-447B-AE64-5D7FC6180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080" y="553720"/>
            <a:ext cx="5201920" cy="52882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44F596C9-C7A7-1B4C-8653-560DFD9C9969}"/>
              </a:ext>
            </a:extLst>
          </p:cNvPr>
          <p:cNvSpPr/>
          <p:nvPr userDrawn="1"/>
        </p:nvSpPr>
        <p:spPr>
          <a:xfrm>
            <a:off x="0" y="0"/>
            <a:ext cx="6096001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623392" y="548681"/>
            <a:ext cx="4753372" cy="5281049"/>
          </a:xfrm>
        </p:spPr>
        <p:txBody>
          <a:bodyPr anchor="ctr"/>
          <a:lstStyle>
            <a:lvl1pPr marL="0" indent="0" algn="l">
              <a:buNone/>
              <a:defRPr sz="2800" b="0">
                <a:solidFill>
                  <a:schemeClr val="bg1"/>
                </a:solidFill>
                <a:latin typeface="+mn-lt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4" name="Kuva 13" descr="Tieke">
            <a:extLst>
              <a:ext uri="{FF2B5EF4-FFF2-40B4-BE49-F238E27FC236}">
                <a16:creationId xmlns:a16="http://schemas.microsoft.com/office/drawing/2014/main" id="{0EB8602C-D458-43F2-B279-294C23A209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6C235E9-1341-463D-843E-99A99C1B7B0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9A21B96-176A-4EED-A89D-B46E5FA2D9C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B5E1B8-FFE3-442D-B440-FDD83134D320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AD3DA5C-095D-4669-BCCE-FF6FC3F47E5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15904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4" y="548681"/>
            <a:ext cx="10753193" cy="1078364"/>
          </a:xfrm>
        </p:spPr>
        <p:txBody>
          <a:bodyPr anchor="t"/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 userDrawn="1">
            <p:ph type="body" sz="quarter" idx="13"/>
          </p:nvPr>
        </p:nvSpPr>
        <p:spPr>
          <a:xfrm>
            <a:off x="1968501" y="1700808"/>
            <a:ext cx="9504097" cy="768085"/>
          </a:xfrm>
        </p:spPr>
        <p:txBody>
          <a:bodyPr anchor="ctr"/>
          <a:lstStyle>
            <a:lvl1pPr marL="0" indent="0" algn="l">
              <a:buNone/>
              <a:defRPr sz="2133" b="0" i="0">
                <a:latin typeface="+mn-lt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3"/>
          <p:cNvSpPr>
            <a:spLocks noGrp="1"/>
          </p:cNvSpPr>
          <p:nvPr userDrawn="1">
            <p:ph type="body" sz="quarter" idx="14"/>
          </p:nvPr>
        </p:nvSpPr>
        <p:spPr>
          <a:xfrm>
            <a:off x="1968501" y="2566591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33"/>
          <p:cNvSpPr>
            <a:spLocks noGrp="1"/>
          </p:cNvSpPr>
          <p:nvPr userDrawn="1">
            <p:ph type="body" sz="quarter" idx="15"/>
          </p:nvPr>
        </p:nvSpPr>
        <p:spPr>
          <a:xfrm>
            <a:off x="1968501" y="3430687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7" name="Text Placeholder 33"/>
          <p:cNvSpPr>
            <a:spLocks noGrp="1"/>
          </p:cNvSpPr>
          <p:nvPr userDrawn="1">
            <p:ph type="body" sz="quarter" idx="16"/>
          </p:nvPr>
        </p:nvSpPr>
        <p:spPr>
          <a:xfrm>
            <a:off x="1967541" y="4294783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33"/>
          <p:cNvSpPr>
            <a:spLocks noGrp="1"/>
          </p:cNvSpPr>
          <p:nvPr userDrawn="1">
            <p:ph type="body" sz="quarter" idx="17"/>
          </p:nvPr>
        </p:nvSpPr>
        <p:spPr>
          <a:xfrm>
            <a:off x="1967541" y="5158879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A5590A1-A8C7-41B6-B6F3-5AA0844F585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B390BA7-DFE4-40C5-8564-425470F03ED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4F52573-B7EE-4943-BDDD-D94208F0BDEC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04F6DB5-F7CD-4F7B-AD73-97164CF4741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30043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2324746"/>
            <a:ext cx="8822266" cy="2898184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defRPr>
            </a:lvl1pPr>
          </a:lstStyle>
          <a:p>
            <a:r>
              <a:rPr lang="en-US" dirty="0"/>
              <a:t>BIG TITLE</a:t>
            </a:r>
          </a:p>
        </p:txBody>
      </p:sp>
      <p:pic>
        <p:nvPicPr>
          <p:cNvPr id="7" name="Kuva 6" descr="Datasta kasvua logo">
            <a:extLst>
              <a:ext uri="{FF2B5EF4-FFF2-40B4-BE49-F238E27FC236}">
                <a16:creationId xmlns:a16="http://schemas.microsoft.com/office/drawing/2014/main" id="{77A6E6EA-2EB5-574C-859A-7D8A90DBB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24400" y="842676"/>
            <a:ext cx="2743200" cy="1145639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BF7B553-ABD9-471F-838B-785E94575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66CCB79-B60D-4900-84BD-93FA13414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98FE-00DD-4C5F-93E0-5B90F5CAF5BD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9C8EA27-6E60-42A0-99B5-2264EAB6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31C439B-EBBD-427B-B261-7104F9E17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93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petus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2324746"/>
            <a:ext cx="8822266" cy="2898184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solidFill>
                  <a:schemeClr val="bg2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defRPr>
            </a:lvl1pPr>
          </a:lstStyle>
          <a:p>
            <a:r>
              <a:rPr lang="en-US" dirty="0"/>
              <a:t>BIG TITLE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7A6E6EA-2EB5-574C-859A-7D8A90DBB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24400" y="842676"/>
            <a:ext cx="2743200" cy="1145638"/>
          </a:xfrm>
          <a:prstGeom prst="rect">
            <a:avLst/>
          </a:prstGeom>
        </p:spPr>
      </p:pic>
      <p:pic>
        <p:nvPicPr>
          <p:cNvPr id="13" name="Kuva 12" descr="Tieke">
            <a:extLst>
              <a:ext uri="{FF2B5EF4-FFF2-40B4-BE49-F238E27FC236}">
                <a16:creationId xmlns:a16="http://schemas.microsoft.com/office/drawing/2014/main" id="{7A7E6D0C-0BEB-441C-AA3B-28D06C990E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069A4A6-B19E-447E-B693-1A6B58A13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8431A63-B49D-41AB-A8F4-DE8D779F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5E6E5E2-AD59-4A14-A37D-03FBE6FCDC1F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180951A-468A-424A-B59A-20289A265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51861944-174E-47A2-9E27-706C8B39A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3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,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2C6F2CD-E476-494B-9E2D-687CCAC6A4A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094305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2C6F2CD-E476-494B-9E2D-687CCAC6A4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Kuva 6" descr="Tieke">
            <a:extLst>
              <a:ext uri="{FF2B5EF4-FFF2-40B4-BE49-F238E27FC236}">
                <a16:creationId xmlns:a16="http://schemas.microsoft.com/office/drawing/2014/main" id="{601586E9-28B9-48C0-B43A-FCD9E1AF02A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2440935-5EB3-4A81-93D3-2777DE499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07D215C-E536-4610-B4E1-47889CE6E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41EDD5-E931-4C24-A64C-7CA15093E361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25C6539-307F-4B2C-B273-0A36964C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CE02F21-52EF-8544-BCA2-C011F5472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41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ja lopetus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360733"/>
            <a:ext cx="5376597" cy="2262474"/>
          </a:xfr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19669" y="4789134"/>
            <a:ext cx="5376331" cy="480484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5" name="Kuva 24" descr="Datasta kasvua">
            <a:extLst>
              <a:ext uri="{FF2B5EF4-FFF2-40B4-BE49-F238E27FC236}">
                <a16:creationId xmlns:a16="http://schemas.microsoft.com/office/drawing/2014/main" id="{294068B3-36A2-4BB4-8B23-2567329883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3318" y="1315117"/>
            <a:ext cx="2743199" cy="919677"/>
          </a:xfrm>
          <a:prstGeom prst="rect">
            <a:avLst/>
          </a:prstGeom>
        </p:spPr>
      </p:pic>
      <p:pic>
        <p:nvPicPr>
          <p:cNvPr id="29" name="Kuva 28" descr="Tieke">
            <a:extLst>
              <a:ext uri="{FF2B5EF4-FFF2-40B4-BE49-F238E27FC236}">
                <a16:creationId xmlns:a16="http://schemas.microsoft.com/office/drawing/2014/main" id="{B54261F6-8151-48C5-8A80-536F554FE0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588985" y="1232494"/>
            <a:ext cx="1025323" cy="1025323"/>
          </a:xfrm>
          <a:prstGeom prst="rect">
            <a:avLst/>
          </a:prstGeom>
        </p:spPr>
      </p:pic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1D6D9C2E-4A12-9949-8971-A3909F1644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4031" y="1038386"/>
            <a:ext cx="5624131" cy="42312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</p:txBody>
      </p:sp>
      <p:sp>
        <p:nvSpPr>
          <p:cNvPr id="31" name="Dian numeron paikkamerkki 12">
            <a:extLst>
              <a:ext uri="{FF2B5EF4-FFF2-40B4-BE49-F238E27FC236}">
                <a16:creationId xmlns:a16="http://schemas.microsoft.com/office/drawing/2014/main" id="{3A040C17-5745-48F2-B68D-D3676D8A82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31190" y="6301788"/>
            <a:ext cx="539750" cy="365125"/>
          </a:xfrm>
        </p:spPr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0" name="Päivämäärän paikkamerkki 7">
            <a:extLst>
              <a:ext uri="{FF2B5EF4-FFF2-40B4-BE49-F238E27FC236}">
                <a16:creationId xmlns:a16="http://schemas.microsoft.com/office/drawing/2014/main" id="{74B0EDF9-B904-47FF-B06F-8597157326CA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423353" y="6304010"/>
            <a:ext cx="1331912" cy="364014"/>
          </a:xfrm>
        </p:spPr>
        <p:txBody>
          <a:bodyPr/>
          <a:lstStyle/>
          <a:p>
            <a:fld id="{CF11FB2E-4C16-4C83-8822-2A41EAF38A87}" type="datetime1">
              <a:rPr lang="fi-FI" smtClean="0"/>
              <a:t>7.6.2022</a:t>
            </a:fld>
            <a:endParaRPr lang="en-FI"/>
          </a:p>
        </p:txBody>
      </p:sp>
      <p:sp>
        <p:nvSpPr>
          <p:cNvPr id="27" name="Alatunnisteen paikkamerkki 26">
            <a:extLst>
              <a:ext uri="{FF2B5EF4-FFF2-40B4-BE49-F238E27FC236}">
                <a16:creationId xmlns:a16="http://schemas.microsoft.com/office/drawing/2014/main" id="{C4FE3176-A9E4-4578-9DA1-AE7CC6E877F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B7B0E879-7379-4692-BE81-8598BDC4D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612" r="23148" b="14651"/>
          <a:stretch/>
        </p:blipFill>
        <p:spPr>
          <a:xfrm>
            <a:off x="10058558" y="5655840"/>
            <a:ext cx="2140259" cy="12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67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otsikk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1FAD1FB-DD07-49EE-89F7-009A10A7864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88196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1FAD1FB-DD07-49EE-89F7-009A10A786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3" y="2276872"/>
            <a:ext cx="10753195" cy="1632181"/>
          </a:xfrm>
        </p:spPr>
        <p:txBody>
          <a:bodyPr vert="horz" bIns="140400" anchor="b" anchorCtr="0">
            <a:normAutofit/>
          </a:bodyPr>
          <a:lstStyle>
            <a:lvl1pPr algn="ctr">
              <a:defRPr sz="4400" cap="none">
                <a:latin typeface="+mj-lt"/>
                <a:sym typeface="Arial Black" panose="020B0A04020102020204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19403" y="4042868"/>
            <a:ext cx="10753195" cy="575733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>
                <a:latin typeface="+mn-lt"/>
                <a:cs typeface="Arial Black" panose="020B0A04020102020204" pitchFamily="34" charset="0"/>
                <a:sym typeface="Arial Black" panose="020B0A040201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3" name="Kuva 12" descr="Datasta kasvua">
            <a:extLst>
              <a:ext uri="{FF2B5EF4-FFF2-40B4-BE49-F238E27FC236}">
                <a16:creationId xmlns:a16="http://schemas.microsoft.com/office/drawing/2014/main" id="{5A098FFC-4C32-424E-9003-94B61A02F5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24400" y="228557"/>
            <a:ext cx="2743200" cy="1145638"/>
          </a:xfrm>
          <a:prstGeom prst="rect">
            <a:avLst/>
          </a:prstGeom>
        </p:spPr>
      </p:pic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07D6D6C-D3B9-4CA6-8FC8-65643BFC20D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F71C42F-D49B-4301-9B97-84FA92D678D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9AEE922-218E-4A66-B0F7-7F405276CFE7}" type="datetime1">
              <a:rPr lang="fi-FI" smtClean="0"/>
              <a:t>7.6.2022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AEADF35-EAE3-417E-903D-BA75C61EE6D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309923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oletti Sisällysluettele oikeall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F27CD20F-BDD7-4141-8269-48A690E28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4789488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3689418C-EB61-8340-ACF5-631B9906F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869" y="889921"/>
            <a:ext cx="6432715" cy="1078364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35893" y="2340243"/>
            <a:ext cx="6431691" cy="3489023"/>
          </a:xfrm>
        </p:spPr>
        <p:txBody>
          <a:bodyPr/>
          <a:lstStyle>
            <a:lvl1pPr marL="514350" marR="0" indent="-514350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2800">
                <a:solidFill>
                  <a:schemeClr val="bg1"/>
                </a:solidFill>
                <a:latin typeface="+mn-lt"/>
                <a:cs typeface="Georgia"/>
              </a:defRPr>
            </a:lvl1pPr>
            <a:lvl2pPr marL="239178" indent="0" algn="l">
              <a:lnSpc>
                <a:spcPct val="90000"/>
              </a:lnSpc>
              <a:spcBef>
                <a:spcPts val="800"/>
              </a:spcBef>
              <a:buFont typeface="+mj-lt"/>
              <a:buNone/>
              <a:defRPr sz="2800">
                <a:solidFill>
                  <a:schemeClr val="tx1"/>
                </a:solidFill>
                <a:latin typeface="+mn-lt"/>
                <a:cs typeface="Georgia"/>
              </a:defRPr>
            </a:lvl2pPr>
            <a:lvl3pPr marL="946139" indent="-457200" algn="l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3pPr>
            <a:lvl4pPr marL="1187433" indent="-457200" algn="l">
              <a:lnSpc>
                <a:spcPct val="90000"/>
              </a:lnSpc>
              <a:buFont typeface="+mj-lt"/>
              <a:buAutoNum type="arabicPeriod"/>
              <a:defRPr sz="2400">
                <a:solidFill>
                  <a:schemeClr val="tx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ekstin paikkamerkki 7">
            <a:extLst>
              <a:ext uri="{FF2B5EF4-FFF2-40B4-BE49-F238E27FC236}">
                <a16:creationId xmlns:a16="http://schemas.microsoft.com/office/drawing/2014/main" id="{587421DB-EEC8-4413-B5E4-7986B490FD5D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E9BCF79-D84E-426C-8011-0EC3AFF2ECC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538F4DB-8C48-4964-A26E-362FCB63521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2A2463C-7472-41AA-AD2C-24912AED7F28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A7104A5-A45B-4E8E-85F9-FEDA1C4ED34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021464FC-C43A-41DD-A419-31C0F34D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12" r="23148" b="14651"/>
          <a:stretch/>
        </p:blipFill>
        <p:spPr>
          <a:xfrm>
            <a:off x="10058558" y="5655840"/>
            <a:ext cx="2140259" cy="12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06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llinen välislide, tumma kuv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74057"/>
            <a:ext cx="10753195" cy="4421591"/>
          </a:xfrm>
        </p:spPr>
        <p:txBody>
          <a:bodyPr bIns="140400" anchor="ctr" anchorCtr="0"/>
          <a:lstStyle>
            <a:lvl1pPr algn="ctr">
              <a:defRPr sz="4400" cap="none"/>
            </a:lvl1pPr>
          </a:lstStyle>
          <a:p>
            <a:endParaRPr lang="en-US" dirty="0"/>
          </a:p>
        </p:txBody>
      </p:sp>
      <p:sp>
        <p:nvSpPr>
          <p:cNvPr id="12" name="Tekstin paikkamerkki 7">
            <a:extLst>
              <a:ext uri="{FF2B5EF4-FFF2-40B4-BE49-F238E27FC236}">
                <a16:creationId xmlns:a16="http://schemas.microsoft.com/office/drawing/2014/main" id="{4FF6DC0F-E97B-40DD-A254-315AC20058DA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31838" y="6273803"/>
            <a:ext cx="1063406" cy="31614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5pPr>
              <a:defRPr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9C3885-F428-403F-A8C1-56612E1D2E1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0E3D8C3-6B8F-40D7-AF49-6A3EDF81AAD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D98C30E-D7BD-43D3-A5C2-9BABFD4EA1AF}" type="datetime1">
              <a:rPr lang="fi-FI" smtClean="0"/>
              <a:t>7.6.2022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D0F23C-7624-41BC-AD98-036E86922D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  <p:sp>
        <p:nvSpPr>
          <p:cNvPr id="16" name="Tekstin paikkamerkki 17">
            <a:extLst>
              <a:ext uri="{FF2B5EF4-FFF2-40B4-BE49-F238E27FC236}">
                <a16:creationId xmlns:a16="http://schemas.microsoft.com/office/drawing/2014/main" id="{18FDE33D-3C03-4422-9B86-B96D7C529D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5225" y="5654675"/>
            <a:ext cx="2136775" cy="1203325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4002A515-F9B5-FD44-963D-C0BB55A99C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fi-FI"/>
              <a:t>Lisää kuva napsauttamalla kuvaketta. Järjestä tarvittaessa kuva tai teksti muiden elementtien taakse.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80983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CB0BDAD-D71E-4943-8926-95ADE236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3B7F4E-6EB3-4EAF-BF99-73D253EFC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B374-266D-425E-8F41-C8F0078134ED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44D873D-82F0-4709-A5E0-A3631D515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18247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väli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3" name="Kuva 12" descr="Tieke">
            <a:extLst>
              <a:ext uri="{FF2B5EF4-FFF2-40B4-BE49-F238E27FC236}">
                <a16:creationId xmlns:a16="http://schemas.microsoft.com/office/drawing/2014/main" id="{28ACF8A9-475C-42A9-AEA7-08DD60262C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9730A6C-6408-4E9A-BCFD-58969D4A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3EB2D86-1F89-4E03-BEAC-B8415E44B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DFBDFF-D237-4023-8EC3-D13365D87CD8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3D84E63-ACB0-416B-B6C7-BEDA530BF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178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2" name="Kuva 11" descr="Tieke">
            <a:extLst>
              <a:ext uri="{FF2B5EF4-FFF2-40B4-BE49-F238E27FC236}">
                <a16:creationId xmlns:a16="http://schemas.microsoft.com/office/drawing/2014/main" id="{6FC4A68A-EA9A-48FF-B8E8-AB1BE6B89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62B54DD-16F0-4AC3-85A3-2EAE73FE7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DAA0058-EB01-4FE0-B802-2C78E5F56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BAAE53-6193-4551-B40E-534714626626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C8066F1-0155-45F4-9905-BADD2248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395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väli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1088571"/>
            <a:ext cx="10753195" cy="4401079"/>
          </a:xfrm>
        </p:spPr>
        <p:txBody>
          <a:bodyPr bIns="140400" anchor="ctr" anchorCtr="0"/>
          <a:lstStyle>
            <a:lvl1pPr algn="ctr">
              <a:defRPr sz="4400" cap="none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2" name="Kuva 11" descr="Tieke">
            <a:extLst>
              <a:ext uri="{FF2B5EF4-FFF2-40B4-BE49-F238E27FC236}">
                <a16:creationId xmlns:a16="http://schemas.microsoft.com/office/drawing/2014/main" id="{85839BC0-704E-4FCD-9499-0442196ABD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83BFA0-4048-4222-A058-759B1678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698905B-EB47-41DC-B781-1F5F96CC4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D21478-CA88-4B6E-8446-69580303EF9F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C939FC9-52E1-4E63-8482-3A87E2B52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E6B408-031B-9847-9FCF-B96DA600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3309" b="15517"/>
          <a:stretch/>
        </p:blipFill>
        <p:spPr>
          <a:xfrm>
            <a:off x="9930384" y="5669747"/>
            <a:ext cx="2261616" cy="11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928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719403" y="1700808"/>
            <a:ext cx="10849205" cy="4320480"/>
          </a:xfrm>
        </p:spPr>
        <p:txBody>
          <a:bodyPr/>
          <a:lstStyle>
            <a:lvl1pPr marL="239178" marR="0" indent="-239178" algn="l" defTabSz="609585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2400">
                <a:solidFill>
                  <a:schemeClr val="bg1"/>
                </a:solidFill>
                <a:latin typeface="+mn-lt"/>
                <a:cs typeface="Georgia"/>
              </a:defRPr>
            </a:lvl1pPr>
            <a:lvl2pPr marL="476239" indent="-237061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2000">
                <a:solidFill>
                  <a:schemeClr val="bg1"/>
                </a:solidFill>
                <a:latin typeface="+mn-lt"/>
                <a:cs typeface="Georgia"/>
              </a:defRPr>
            </a:lvl2pPr>
            <a:lvl3pPr marL="717533" indent="-228594" algn="l">
              <a:lnSpc>
                <a:spcPct val="90000"/>
              </a:lnSpc>
              <a:spcBef>
                <a:spcPts val="800"/>
              </a:spcBef>
              <a:buFont typeface="Georgia" panose="02040502050405020303" pitchFamily="18" charset="0"/>
              <a:buChar char="–"/>
              <a:defRPr sz="1800">
                <a:solidFill>
                  <a:schemeClr val="bg1"/>
                </a:solidFill>
                <a:latin typeface="+mn-lt"/>
                <a:cs typeface="Georgia"/>
              </a:defRPr>
            </a:lvl3pPr>
            <a:lvl4pPr marL="958827" indent="-228594" algn="l">
              <a:lnSpc>
                <a:spcPct val="90000"/>
              </a:lnSpc>
              <a:buFont typeface="Georgia" panose="02040502050405020303" pitchFamily="18" charset="0"/>
              <a:buChar char="–"/>
              <a:defRPr sz="1800">
                <a:solidFill>
                  <a:schemeClr val="bg1"/>
                </a:solidFill>
                <a:latin typeface="+mn-lt"/>
                <a:cs typeface="Georgia"/>
              </a:defRPr>
            </a:lvl4pPr>
            <a:lvl5pPr marL="143996" indent="-380990" algn="l">
              <a:buFont typeface="Arial"/>
              <a:buChar char="•"/>
              <a:defRPr sz="1867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6B28A59-DD16-4692-8A41-BEB927102E2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6B8E949-4792-4DE3-AFF6-2919D9D74502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A6548709-1202-4C36-B04A-5DA093BD9099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B828E8B-1E64-40DE-991B-BFCD056EE943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943819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tti otsikk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9402" y="356659"/>
            <a:ext cx="10849207" cy="1152128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FC7BAC2-0996-4B34-A4BD-FFEAD2E1F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E0BE83F-6C4A-4A66-ACA9-F60AAA4E6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2E1E-FCC5-4AAB-84A2-7F06A858758C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1C4D81F-2C3A-4B1F-A296-A563EF9C7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025615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719404" y="548681"/>
            <a:ext cx="10753193" cy="1078364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968501" y="1700808"/>
            <a:ext cx="9504097" cy="768085"/>
          </a:xfrm>
        </p:spPr>
        <p:txBody>
          <a:bodyPr anchor="ctr"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+mn-lt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968501" y="2566591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968501" y="3430687"/>
            <a:ext cx="9504097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1967541" y="4294783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967541" y="5158879"/>
            <a:ext cx="9505056" cy="766399"/>
          </a:xfrm>
        </p:spPr>
        <p:txBody>
          <a:bodyPr anchor="ctr"/>
          <a:lstStyle>
            <a:lvl1pPr marL="0" indent="0" algn="l">
              <a:buNone/>
              <a:defRPr lang="fi-FI" sz="2133" b="0" i="0" kern="1200" dirty="0" err="1">
                <a:solidFill>
                  <a:schemeClr val="bg1"/>
                </a:solidFill>
                <a:latin typeface="+mn-lt"/>
                <a:ea typeface="+mn-ea"/>
                <a:cs typeface="Georgia"/>
              </a:defRPr>
            </a:lvl1pPr>
            <a:lvl2pPr algn="l">
              <a:defRPr sz="1867" b="1" i="0">
                <a:latin typeface="Arial"/>
                <a:cs typeface="Arial"/>
              </a:defRPr>
            </a:lvl2pPr>
            <a:lvl3pPr algn="l">
              <a:defRPr sz="1867" b="1" i="0">
                <a:latin typeface="Arial"/>
                <a:cs typeface="Arial"/>
              </a:defRPr>
            </a:lvl3pPr>
            <a:lvl4pPr algn="l">
              <a:defRPr sz="1867" b="1" i="0">
                <a:latin typeface="Arial"/>
                <a:cs typeface="Arial"/>
              </a:defRPr>
            </a:lvl4pPr>
            <a:lvl5pPr algn="l">
              <a:defRPr sz="1867" b="1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4E5EB55-5B8B-445B-83B0-FBEE96E2EE6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A2DBB0E-19BD-48CF-B992-614F103AB9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1C707B8-B950-482C-BBFC-6DFC9D1799AD}" type="datetime1">
              <a:rPr lang="fi-FI" smtClean="0"/>
              <a:t>7.6.2022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F153A01-C125-4C77-903E-5644A8C60F1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196408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2324746"/>
            <a:ext cx="8822266" cy="2898184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solidFill>
                  <a:schemeClr val="bg2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defRPr>
            </a:lvl1pPr>
          </a:lstStyle>
          <a:p>
            <a:r>
              <a:rPr lang="en-US" dirty="0"/>
              <a:t>BIG TITLE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7A6E6EA-2EB5-574C-859A-7D8A90DBB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24400" y="842676"/>
            <a:ext cx="2743200" cy="1145638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069A4A6-B19E-447E-B693-1A6B58A13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8431A63-B49D-41AB-A8F4-DE8D779F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128949-45DB-499C-97CD-68DF12554E79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180951A-468A-424A-B59A-20289A265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00229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, 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2440935-5EB3-4A81-93D3-2777DE499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07D215C-E536-4610-B4E1-47889CE6E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A7EA-1754-452D-BF11-632FFBA4DCE0}" type="datetime1">
              <a:rPr lang="fi-FI" smtClean="0"/>
              <a:t>7.6.2022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25C6539-307F-4B2C-B273-0A36964C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1367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3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Relationship Id="rId27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23.png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2.xml"/><Relationship Id="rId16" Type="http://schemas.openxmlformats.org/officeDocument/2006/relationships/tags" Target="../tags/tag6.xml"/><Relationship Id="rId20" Type="http://schemas.openxmlformats.org/officeDocument/2006/relationships/image" Target="../media/image12.sv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ags" Target="../tags/tag5.xml"/><Relationship Id="rId10" Type="http://schemas.openxmlformats.org/officeDocument/2006/relationships/slideLayout" Target="../slideLayouts/slideLayout30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2.xml"/><Relationship Id="rId22" Type="http://schemas.openxmlformats.org/officeDocument/2006/relationships/image" Target="../media/image2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796D8E4-646B-4D1C-AFFF-23F148DCF0C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3138979146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59" imgH="360" progId="TCLayout.ActiveDocument.1">
                  <p:embed/>
                </p:oleObj>
              </mc:Choice>
              <mc:Fallback>
                <p:oleObj name="think-cell Slide" r:id="rId24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796D8E4-646B-4D1C-AFFF-23F148DCF0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B68C34A-13F9-465C-A30F-92A4CD9487B3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623392" y="356659"/>
            <a:ext cx="10945216" cy="107836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623392" y="1604797"/>
            <a:ext cx="10945216" cy="44164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  <a:p>
            <a:pPr lvl="1"/>
            <a:r>
              <a:rPr lang="fi-FI" dirty="0"/>
              <a:t>Second </a:t>
            </a:r>
            <a:r>
              <a:rPr lang="fi-FI" dirty="0" err="1"/>
              <a:t>level</a:t>
            </a:r>
            <a:endParaRPr lang="fi-FI" dirty="0"/>
          </a:p>
          <a:p>
            <a:pPr lvl="2"/>
            <a:r>
              <a:rPr lang="fi-FI" dirty="0"/>
              <a:t>Third </a:t>
            </a:r>
            <a:r>
              <a:rPr lang="fi-FI" dirty="0" err="1"/>
              <a:t>level</a:t>
            </a:r>
            <a:endParaRPr lang="fi-FI" dirty="0"/>
          </a:p>
          <a:p>
            <a:pPr lvl="3"/>
            <a:r>
              <a:rPr lang="fi-FI" dirty="0" err="1"/>
              <a:t>Fourth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0"/>
            <a:endParaRPr lang="fi-FI" dirty="0"/>
          </a:p>
          <a:p>
            <a:pPr lvl="0"/>
            <a:endParaRPr lang="fi-FI" dirty="0"/>
          </a:p>
        </p:txBody>
      </p:sp>
      <p:pic>
        <p:nvPicPr>
          <p:cNvPr id="23" name="Kuva 22" descr="Tieke">
            <a:extLst>
              <a:ext uri="{FF2B5EF4-FFF2-40B4-BE49-F238E27FC236}">
                <a16:creationId xmlns:a16="http://schemas.microsoft.com/office/drawing/2014/main" id="{06175449-3F86-432E-A28F-25678BBE79B1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F57FE5E-DE54-024D-A876-8F930AC56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63750" y="6301788"/>
            <a:ext cx="53975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8AC8E85-62C6-6E45-8E82-3E3CD64CAC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5913" y="6304010"/>
            <a:ext cx="1331912" cy="36401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DF29B796-287C-48D5-B0D4-B400766EE199}" type="datetime1">
              <a:rPr lang="fi-FI" smtClean="0"/>
              <a:t>7.6.2022</a:t>
            </a:fld>
            <a:endParaRPr lang="en-FI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A41449E-A983-2245-971D-BEB7EA1BF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02899"/>
            <a:ext cx="3887788" cy="36401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8361638-1BDA-4945-A579-7952207F9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4612" r="23148" b="14651"/>
          <a:stretch/>
        </p:blipFill>
        <p:spPr>
          <a:xfrm>
            <a:off x="10058558" y="5655841"/>
            <a:ext cx="2133442" cy="12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66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31" r:id="rId2"/>
    <p:sldLayoutId id="2147483671" r:id="rId3"/>
    <p:sldLayoutId id="2147483689" r:id="rId4"/>
    <p:sldLayoutId id="2147483672" r:id="rId5"/>
    <p:sldLayoutId id="2147483726" r:id="rId6"/>
    <p:sldLayoutId id="2147483727" r:id="rId7"/>
    <p:sldLayoutId id="2147483728" r:id="rId8"/>
    <p:sldLayoutId id="2147483673" r:id="rId9"/>
    <p:sldLayoutId id="2147483739" r:id="rId10"/>
    <p:sldLayoutId id="2147483740" r:id="rId11"/>
    <p:sldLayoutId id="2147483676" r:id="rId12"/>
    <p:sldLayoutId id="2147483687" r:id="rId13"/>
    <p:sldLayoutId id="2147483677" r:id="rId14"/>
    <p:sldLayoutId id="2147483686" r:id="rId15"/>
    <p:sldLayoutId id="2147483688" r:id="rId16"/>
    <p:sldLayoutId id="2147483679" r:id="rId17"/>
    <p:sldLayoutId id="2147483770" r:id="rId18"/>
    <p:sldLayoutId id="2147483730" r:id="rId19"/>
    <p:sldLayoutId id="2147483772" r:id="rId20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Corbel" panose="020B0503020204020204" pitchFamily="34" charset="0"/>
          <a:ea typeface="+mj-ea"/>
          <a:cs typeface="Arial Black"/>
        </a:defRPr>
      </a:lvl1pPr>
    </p:titleStyle>
    <p:bodyStyle>
      <a:lvl1pPr marL="239178" indent="-239178" algn="l" defTabSz="609585" rtl="0" eaLnBrk="1" latinLnBrk="0" hangingPunct="1">
        <a:spcBef>
          <a:spcPct val="20000"/>
        </a:spcBef>
        <a:buFont typeface="Lucida Grande"/>
        <a:buChar char="-"/>
        <a:defRPr sz="3200" b="0" i="0" kern="1200">
          <a:solidFill>
            <a:schemeClr val="tx1"/>
          </a:solidFill>
          <a:latin typeface="+mn-lt"/>
          <a:ea typeface="+mn-ea"/>
          <a:cs typeface="Georgia"/>
        </a:defRPr>
      </a:lvl1pPr>
      <a:lvl2pPr marL="476239" indent="-237061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000" b="0" i="0" kern="1200">
          <a:solidFill>
            <a:schemeClr val="tx1"/>
          </a:solidFill>
          <a:latin typeface="+mn-lt"/>
          <a:ea typeface="+mn-ea"/>
          <a:cs typeface="Georgia"/>
        </a:defRPr>
      </a:lvl2pPr>
      <a:lvl3pPr marL="715415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800" b="0" i="0" kern="1200">
          <a:solidFill>
            <a:schemeClr val="tx1"/>
          </a:solidFill>
          <a:latin typeface="+mn-lt"/>
          <a:ea typeface="+mn-ea"/>
          <a:cs typeface="Georgia"/>
        </a:defRPr>
      </a:lvl3pPr>
      <a:lvl4pPr marL="960943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800" b="0" i="0" kern="1200">
          <a:solidFill>
            <a:schemeClr val="tx1"/>
          </a:solidFill>
          <a:latin typeface="+mn-lt"/>
          <a:ea typeface="+mn-ea"/>
          <a:cs typeface="Georgia"/>
        </a:defRPr>
      </a:lvl4pPr>
      <a:lvl5pPr marL="2438339" indent="0" algn="ctr" defTabSz="609585" rtl="0" eaLnBrk="1" latinLnBrk="0" hangingPunct="1">
        <a:spcBef>
          <a:spcPct val="20000"/>
        </a:spcBef>
        <a:buFont typeface="Arial"/>
        <a:buNone/>
        <a:defRPr sz="18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797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  <p15:guide id="5" pos="1300" userDrawn="1">
          <p15:clr>
            <a:srgbClr val="F26B43"/>
          </p15:clr>
        </p15:guide>
        <p15:guide id="6" pos="1640" userDrawn="1">
          <p15:clr>
            <a:srgbClr val="F26B43"/>
          </p15:clr>
        </p15:guide>
        <p15:guide id="7" pos="1799" userDrawn="1">
          <p15:clr>
            <a:srgbClr val="F26B43"/>
          </p15:clr>
        </p15:guide>
        <p15:guide id="8" pos="2638" userDrawn="1">
          <p15:clr>
            <a:srgbClr val="F26B43"/>
          </p15:clr>
        </p15:guide>
        <p15:guide id="9" pos="6289" userDrawn="1">
          <p15:clr>
            <a:srgbClr val="F26B43"/>
          </p15:clr>
        </p15:guide>
        <p15:guide id="10" pos="46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796D8E4-646B-4D1C-AFFF-23F148DCF0C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138979146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359" imgH="360" progId="TCLayout.ActiveDocument.1">
                  <p:embed/>
                </p:oleObj>
              </mc:Choice>
              <mc:Fallback>
                <p:oleObj name="think-cell Slide" r:id="rId17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796D8E4-646B-4D1C-AFFF-23F148DCF0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B68C34A-13F9-465C-A30F-92A4CD9487B3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>
              <a:latin typeface="Arial Black" panose="020B0A04020102020204" pitchFamily="34" charset="0"/>
              <a:ea typeface="+mj-ea"/>
              <a:sym typeface="Arial Black" panose="020B0A04020102020204" pitchFamily="34" charset="0"/>
            </a:endParaRPr>
          </a:p>
        </p:txBody>
      </p:sp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623392" y="356659"/>
            <a:ext cx="10945216" cy="107836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623392" y="1604797"/>
            <a:ext cx="10945216" cy="44164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  <a:p>
            <a:pPr lvl="1"/>
            <a:r>
              <a:rPr lang="fi-FI" dirty="0"/>
              <a:t>Second </a:t>
            </a:r>
            <a:r>
              <a:rPr lang="fi-FI" dirty="0" err="1"/>
              <a:t>level</a:t>
            </a:r>
            <a:endParaRPr lang="fi-FI" dirty="0"/>
          </a:p>
          <a:p>
            <a:pPr lvl="2"/>
            <a:r>
              <a:rPr lang="fi-FI" dirty="0"/>
              <a:t>Third </a:t>
            </a:r>
            <a:r>
              <a:rPr lang="fi-FI" dirty="0" err="1"/>
              <a:t>level</a:t>
            </a:r>
            <a:endParaRPr lang="fi-FI" dirty="0"/>
          </a:p>
          <a:p>
            <a:pPr lvl="3"/>
            <a:r>
              <a:rPr lang="fi-FI" dirty="0" err="1"/>
              <a:t>Fourth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0"/>
            <a:endParaRPr lang="fi-FI" dirty="0"/>
          </a:p>
        </p:txBody>
      </p:sp>
      <p:pic>
        <p:nvPicPr>
          <p:cNvPr id="11" name="Kuva 10" descr="Tieke">
            <a:extLst>
              <a:ext uri="{FF2B5EF4-FFF2-40B4-BE49-F238E27FC236}">
                <a16:creationId xmlns:a16="http://schemas.microsoft.com/office/drawing/2014/main" id="{1CF78B38-7B64-4B7A-9212-9AFF2C5758DE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31838" y="6274286"/>
            <a:ext cx="1063406" cy="316148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BC1C0D-DF3A-4C04-8F68-552C092E4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63750" y="6301788"/>
            <a:ext cx="53975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0C24FD4D-A948-0B40-A384-644115F50DF6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C3DEB61-D137-4EE4-B4BF-74E388AC5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5913" y="6304010"/>
            <a:ext cx="1331912" cy="36401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fld id="{A76602C3-9A82-4B2E-99AC-8260ACADF468}" type="datetime1">
              <a:rPr lang="fi-FI" smtClean="0"/>
              <a:t>7.6.2022</a:t>
            </a:fld>
            <a:endParaRPr lang="en-FI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A7CD1E2-5A15-43C1-B46C-8BAFE970A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02899"/>
            <a:ext cx="3887788" cy="36401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  <a:sym typeface="Arial Black" panose="020B0A04020102020204" pitchFamily="34" charset="0"/>
              </a:defRPr>
            </a:lvl1pPr>
          </a:lstStyle>
          <a:p>
            <a:r>
              <a:rPr lang="fi-FI"/>
              <a:t>Alatunniste</a:t>
            </a:r>
            <a:endParaRPr lang="en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8361638-1BDA-4945-A579-7952207F9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4612" r="23148" b="14651"/>
          <a:stretch/>
        </p:blipFill>
        <p:spPr>
          <a:xfrm>
            <a:off x="10058558" y="5655840"/>
            <a:ext cx="2140259" cy="12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6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68" r:id="rId2"/>
    <p:sldLayoutId id="2147483744" r:id="rId3"/>
    <p:sldLayoutId id="2147483745" r:id="rId4"/>
    <p:sldLayoutId id="2147483747" r:id="rId5"/>
    <p:sldLayoutId id="2147483748" r:id="rId6"/>
    <p:sldLayoutId id="2147483749" r:id="rId7"/>
    <p:sldLayoutId id="2147483750" r:id="rId8"/>
    <p:sldLayoutId id="2147483753" r:id="rId9"/>
    <p:sldLayoutId id="2147483755" r:id="rId10"/>
    <p:sldLayoutId id="2147483762" r:id="rId11"/>
    <p:sldLayoutId id="2147483771" r:id="rId12"/>
    <p:sldLayoutId id="2147483767" r:id="rId13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4400" b="1" i="0" kern="1200">
          <a:solidFill>
            <a:schemeClr val="bg2"/>
          </a:solidFill>
          <a:latin typeface="Corbel" panose="020B0503020204020204" pitchFamily="34" charset="0"/>
          <a:ea typeface="+mj-ea"/>
          <a:cs typeface="Arial Black"/>
        </a:defRPr>
      </a:lvl1pPr>
    </p:titleStyle>
    <p:bodyStyle>
      <a:lvl1pPr marL="355600" indent="-355600" algn="l" defTabSz="609585" rtl="0" eaLnBrk="1" latinLnBrk="0" hangingPunct="1">
        <a:spcBef>
          <a:spcPct val="20000"/>
        </a:spcBef>
        <a:buFont typeface="Lucida Grande"/>
        <a:buChar char="-"/>
        <a:tabLst/>
        <a:defRPr sz="3200" b="0" i="0" kern="1200">
          <a:solidFill>
            <a:schemeClr val="bg2"/>
          </a:solidFill>
          <a:latin typeface="+mn-lt"/>
          <a:ea typeface="+mn-ea"/>
          <a:cs typeface="Georgia"/>
        </a:defRPr>
      </a:lvl1pPr>
      <a:lvl2pPr marL="476239" indent="-237061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400" b="0" i="0" kern="1200">
          <a:solidFill>
            <a:schemeClr val="bg2"/>
          </a:solidFill>
          <a:latin typeface="+mn-lt"/>
          <a:ea typeface="+mn-ea"/>
          <a:cs typeface="Georgia"/>
        </a:defRPr>
      </a:lvl2pPr>
      <a:lvl3pPr marL="715415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000" b="0" i="0" kern="1200">
          <a:solidFill>
            <a:schemeClr val="bg2"/>
          </a:solidFill>
          <a:latin typeface="+mn-lt"/>
          <a:ea typeface="+mn-ea"/>
          <a:cs typeface="Georgia"/>
        </a:defRPr>
      </a:lvl3pPr>
      <a:lvl4pPr marL="960943" indent="-228594" algn="l" defTabSz="609585" rtl="0" eaLnBrk="1" latinLnBrk="0" hangingPunct="1">
        <a:spcBef>
          <a:spcPct val="20000"/>
        </a:spcBef>
        <a:buFont typeface="Georgia" panose="02040502050405020303" pitchFamily="18" charset="0"/>
        <a:buChar char="–"/>
        <a:defRPr sz="2000" b="0" i="0" kern="1200">
          <a:solidFill>
            <a:schemeClr val="bg2"/>
          </a:solidFill>
          <a:latin typeface="+mn-lt"/>
          <a:ea typeface="+mn-ea"/>
          <a:cs typeface="Georgia"/>
        </a:defRPr>
      </a:lvl4pPr>
      <a:lvl5pPr marL="2438339" indent="0" algn="ctr" defTabSz="609585" rtl="0" eaLnBrk="1" latinLnBrk="0" hangingPunct="1">
        <a:spcBef>
          <a:spcPct val="20000"/>
        </a:spcBef>
        <a:buFont typeface="Arial"/>
        <a:buNone/>
        <a:defRPr sz="18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ieke.fi/datastakasvu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ieke-my.sharepoint.com/:p:/g/personal/merja_sjoblom_tieke_fi/EdLVxYHR1DtEly4APsqcd1cB8wpw4YMd-WkaNirBGijL5g?e=xuMPqj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tsikko 23">
            <a:extLst>
              <a:ext uri="{FF2B5EF4-FFF2-40B4-BE49-F238E27FC236}">
                <a16:creationId xmlns:a16="http://schemas.microsoft.com/office/drawing/2014/main" id="{7E6038F8-E733-4438-891C-664742A1A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Täyttöpohja</a:t>
            </a:r>
            <a:r>
              <a:rPr lang="en-US" dirty="0"/>
              <a:t>: </a:t>
            </a:r>
            <a:r>
              <a:rPr lang="en-US" dirty="0" err="1"/>
              <a:t>arvolupaus-työkalu</a:t>
            </a:r>
            <a:endParaRPr lang="en-US" dirty="0"/>
          </a:p>
        </p:txBody>
      </p:sp>
      <p:sp>
        <p:nvSpPr>
          <p:cNvPr id="25" name="Tekstin paikkamerkki 24">
            <a:extLst>
              <a:ext uri="{FF2B5EF4-FFF2-40B4-BE49-F238E27FC236}">
                <a16:creationId xmlns:a16="http://schemas.microsoft.com/office/drawing/2014/main" id="{0144DB81-DDF7-471A-A786-E55F7AC7D9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Datasta</a:t>
            </a:r>
            <a:r>
              <a:rPr lang="en-US" dirty="0"/>
              <a:t> </a:t>
            </a:r>
            <a:r>
              <a:rPr lang="en-US" dirty="0" err="1"/>
              <a:t>kasvua</a:t>
            </a:r>
            <a:r>
              <a:rPr lang="en-US" dirty="0"/>
              <a:t> -</a:t>
            </a:r>
            <a:r>
              <a:rPr lang="en-US" dirty="0" err="1"/>
              <a:t>valmennus</a:t>
            </a:r>
            <a:endParaRPr lang="en-US" dirty="0"/>
          </a:p>
        </p:txBody>
      </p:sp>
      <p:pic>
        <p:nvPicPr>
          <p:cNvPr id="8" name="Kuvan paikkamerkki 15" descr="Joukko retkeilijöitä vuorella.">
            <a:extLst>
              <a:ext uri="{FF2B5EF4-FFF2-40B4-BE49-F238E27FC236}">
                <a16:creationId xmlns:a16="http://schemas.microsoft.com/office/drawing/2014/main" id="{DCC85479-AEEF-43B2-9174-F2EAFDD92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21" r="2321"/>
          <a:stretch/>
        </p:blipFill>
        <p:spPr>
          <a:xfrm>
            <a:off x="6096001" y="1038386"/>
            <a:ext cx="5872162" cy="4417834"/>
          </a:xfrm>
          <a:prstGeom prst="rect">
            <a:avLst/>
          </a:prstGeom>
        </p:spPr>
      </p:pic>
      <p:sp>
        <p:nvSpPr>
          <p:cNvPr id="5" name="Alaotsikko 2">
            <a:extLst>
              <a:ext uri="{FF2B5EF4-FFF2-40B4-BE49-F238E27FC236}">
                <a16:creationId xmlns:a16="http://schemas.microsoft.com/office/drawing/2014/main" id="{D68B732F-42AC-C068-5AB3-5B91B445786A}"/>
              </a:ext>
            </a:extLst>
          </p:cNvPr>
          <p:cNvSpPr txBox="1">
            <a:spLocks/>
          </p:cNvSpPr>
          <p:nvPr/>
        </p:nvSpPr>
        <p:spPr>
          <a:xfrm>
            <a:off x="719403" y="5819614"/>
            <a:ext cx="9144000" cy="741048"/>
          </a:xfrm>
          <a:prstGeom prst="rect">
            <a:avLst/>
          </a:prstGeom>
        </p:spPr>
        <p:txBody>
          <a:bodyPr>
            <a:noAutofit/>
          </a:bodyPr>
          <a:lstStyle>
            <a:lvl1pPr marL="239178" indent="-239178" algn="l" defTabSz="609585" rtl="0" eaLnBrk="1" latinLnBrk="0" hangingPunct="1">
              <a:spcBef>
                <a:spcPct val="20000"/>
              </a:spcBef>
              <a:buFont typeface="Lucida Grande"/>
              <a:buChar char="-"/>
              <a:defRPr sz="32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476239" indent="-237061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715415" indent="-228594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960943" indent="-228594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18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800" dirty="0">
                <a:hlinkClick r:id="rId4"/>
              </a:rPr>
              <a:t>tieke.fi/datastakasvua</a:t>
            </a:r>
            <a:endParaRPr lang="fi-FI" sz="1800" dirty="0"/>
          </a:p>
          <a:p>
            <a:pPr marL="0" indent="0">
              <a:buNone/>
            </a:pPr>
            <a:r>
              <a:rPr lang="fi-FI" sz="1800" dirty="0"/>
              <a:t>#DatastaKasvua #datatalous #pkyritykset #matkailu- ja #ravintola-ala</a:t>
            </a:r>
          </a:p>
        </p:txBody>
      </p:sp>
    </p:spTree>
    <p:extLst>
      <p:ext uri="{BB962C8B-B14F-4D97-AF65-F5344CB8AC3E}">
        <p14:creationId xmlns:p14="http://schemas.microsoft.com/office/powerpoint/2010/main" val="53202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2C8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668126-6261-6BF5-107B-30EB7EBA6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Value Proposition </a:t>
            </a:r>
            <a:r>
              <a:rPr lang="fi-FI" dirty="0" err="1"/>
              <a:t>Canvas</a:t>
            </a:r>
            <a:endParaRPr lang="fi-FI" dirty="0"/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5E16CDFE-5657-0360-041E-5C991285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2</a:t>
            </a:fld>
            <a:endParaRPr lang="en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70A9A642-2981-C373-3D6C-49EDF66E0E78}"/>
              </a:ext>
            </a:extLst>
          </p:cNvPr>
          <p:cNvSpPr/>
          <p:nvPr/>
        </p:nvSpPr>
        <p:spPr>
          <a:xfrm>
            <a:off x="434912" y="1610335"/>
            <a:ext cx="5120709" cy="410998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5" name="Ellipsi 4">
            <a:extLst>
              <a:ext uri="{FF2B5EF4-FFF2-40B4-BE49-F238E27FC236}">
                <a16:creationId xmlns:a16="http://schemas.microsoft.com/office/drawing/2014/main" id="{2C9FDD48-65F3-87A2-2F3D-A4307FF2F234}"/>
              </a:ext>
            </a:extLst>
          </p:cNvPr>
          <p:cNvSpPr/>
          <p:nvPr/>
        </p:nvSpPr>
        <p:spPr>
          <a:xfrm>
            <a:off x="6691422" y="1610335"/>
            <a:ext cx="4323908" cy="4109987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54B1111-8B87-7895-1134-8855683F10F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6" t="48437" r="71295" b="39971"/>
          <a:stretch/>
        </p:blipFill>
        <p:spPr>
          <a:xfrm>
            <a:off x="2390516" y="3235759"/>
            <a:ext cx="795611" cy="923556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4DD88C37-A191-B189-4438-54CFFE6D1AB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79" t="48127" r="20406" b="39415"/>
          <a:stretch/>
        </p:blipFill>
        <p:spPr>
          <a:xfrm>
            <a:off x="8410937" y="3236533"/>
            <a:ext cx="900192" cy="889341"/>
          </a:xfrm>
          <a:prstGeom prst="rect">
            <a:avLst/>
          </a:prstGeom>
        </p:spPr>
      </p:pic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23C4660E-1583-F0C5-86F9-152F77D3AC51}"/>
              </a:ext>
            </a:extLst>
          </p:cNvPr>
          <p:cNvCxnSpPr>
            <a:cxnSpLocks/>
          </p:cNvCxnSpPr>
          <p:nvPr/>
        </p:nvCxnSpPr>
        <p:spPr>
          <a:xfrm flipV="1">
            <a:off x="3186127" y="3668030"/>
            <a:ext cx="2369495" cy="14075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89703629-D15A-F552-7B0C-B628387F645B}"/>
              </a:ext>
            </a:extLst>
          </p:cNvPr>
          <p:cNvCxnSpPr>
            <a:cxnSpLocks/>
          </p:cNvCxnSpPr>
          <p:nvPr/>
        </p:nvCxnSpPr>
        <p:spPr>
          <a:xfrm flipV="1">
            <a:off x="432323" y="4057940"/>
            <a:ext cx="2008941" cy="1662385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F911F9B7-21E6-A800-4CDC-46BEF73F683F}"/>
              </a:ext>
            </a:extLst>
          </p:cNvPr>
          <p:cNvCxnSpPr>
            <a:cxnSpLocks/>
          </p:cNvCxnSpPr>
          <p:nvPr/>
        </p:nvCxnSpPr>
        <p:spPr>
          <a:xfrm flipH="1" flipV="1">
            <a:off x="444733" y="1610337"/>
            <a:ext cx="2132564" cy="1850452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uora nuoliyhdysviiva 10">
            <a:extLst>
              <a:ext uri="{FF2B5EF4-FFF2-40B4-BE49-F238E27FC236}">
                <a16:creationId xmlns:a16="http://schemas.microsoft.com/office/drawing/2014/main" id="{23AF55CA-6F87-DE21-D18D-92086581E462}"/>
              </a:ext>
            </a:extLst>
          </p:cNvPr>
          <p:cNvCxnSpPr>
            <a:stCxn id="6" idx="3"/>
          </p:cNvCxnSpPr>
          <p:nvPr/>
        </p:nvCxnSpPr>
        <p:spPr>
          <a:xfrm flipV="1">
            <a:off x="3186127" y="3665329"/>
            <a:ext cx="2756456" cy="322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uora nuoliyhdysviiva 11">
            <a:extLst>
              <a:ext uri="{FF2B5EF4-FFF2-40B4-BE49-F238E27FC236}">
                <a16:creationId xmlns:a16="http://schemas.microsoft.com/office/drawing/2014/main" id="{911285F4-33E5-3629-7F9F-08AD1CBF34BA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6045993" y="3680761"/>
            <a:ext cx="2364944" cy="4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81246924-3B07-54E8-5B5B-070427E26A41}"/>
              </a:ext>
            </a:extLst>
          </p:cNvPr>
          <p:cNvCxnSpPr>
            <a:cxnSpLocks/>
            <a:stCxn id="5" idx="7"/>
          </p:cNvCxnSpPr>
          <p:nvPr/>
        </p:nvCxnSpPr>
        <p:spPr>
          <a:xfrm flipH="1">
            <a:off x="9096948" y="2212229"/>
            <a:ext cx="1285160" cy="1180243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43AFB9D7-9E49-044C-7A4F-C588D8BB6B77}"/>
              </a:ext>
            </a:extLst>
          </p:cNvPr>
          <p:cNvCxnSpPr>
            <a:cxnSpLocks/>
            <a:stCxn id="5" idx="5"/>
          </p:cNvCxnSpPr>
          <p:nvPr/>
        </p:nvCxnSpPr>
        <p:spPr>
          <a:xfrm flipH="1" flipV="1">
            <a:off x="9096948" y="3921000"/>
            <a:ext cx="1285160" cy="1197429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kstin paikkamerkki 12">
            <a:extLst>
              <a:ext uri="{FF2B5EF4-FFF2-40B4-BE49-F238E27FC236}">
                <a16:creationId xmlns:a16="http://schemas.microsoft.com/office/drawing/2014/main" id="{20AEBC7E-AE5B-6658-A55C-E518E61876E5}"/>
              </a:ext>
            </a:extLst>
          </p:cNvPr>
          <p:cNvSpPr txBox="1">
            <a:spLocks/>
          </p:cNvSpPr>
          <p:nvPr/>
        </p:nvSpPr>
        <p:spPr>
          <a:xfrm>
            <a:off x="8091249" y="1896165"/>
            <a:ext cx="1005700" cy="2444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600"/>
              <a:t>Hyödyt</a:t>
            </a:r>
          </a:p>
          <a:p>
            <a:pPr marL="0" indent="0">
              <a:buNone/>
            </a:pPr>
            <a:endParaRPr lang="fi-FI" sz="1867"/>
          </a:p>
        </p:txBody>
      </p:sp>
      <p:sp>
        <p:nvSpPr>
          <p:cNvPr id="16" name="Tekstin paikkamerkki 12">
            <a:extLst>
              <a:ext uri="{FF2B5EF4-FFF2-40B4-BE49-F238E27FC236}">
                <a16:creationId xmlns:a16="http://schemas.microsoft.com/office/drawing/2014/main" id="{91913A09-0DAE-CF0B-B84D-C34C3A04400A}"/>
              </a:ext>
            </a:extLst>
          </p:cNvPr>
          <p:cNvSpPr txBox="1">
            <a:spLocks/>
          </p:cNvSpPr>
          <p:nvPr/>
        </p:nvSpPr>
        <p:spPr>
          <a:xfrm>
            <a:off x="7283686" y="4003197"/>
            <a:ext cx="1005700" cy="2444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600"/>
              <a:t>Haitat</a:t>
            </a:r>
          </a:p>
          <a:p>
            <a:pPr marL="0" indent="0">
              <a:buNone/>
            </a:pPr>
            <a:endParaRPr lang="fi-FI" sz="1867"/>
          </a:p>
        </p:txBody>
      </p:sp>
      <p:sp>
        <p:nvSpPr>
          <p:cNvPr id="17" name="Tekstin paikkamerkki 12">
            <a:extLst>
              <a:ext uri="{FF2B5EF4-FFF2-40B4-BE49-F238E27FC236}">
                <a16:creationId xmlns:a16="http://schemas.microsoft.com/office/drawing/2014/main" id="{CC7B93DB-C7FD-E1A8-5862-35D880903EDC}"/>
              </a:ext>
            </a:extLst>
          </p:cNvPr>
          <p:cNvSpPr txBox="1">
            <a:spLocks/>
          </p:cNvSpPr>
          <p:nvPr/>
        </p:nvSpPr>
        <p:spPr>
          <a:xfrm>
            <a:off x="9481298" y="3101621"/>
            <a:ext cx="1629991" cy="3512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600"/>
              <a:t>Asiakastarpeet</a:t>
            </a:r>
          </a:p>
          <a:p>
            <a:pPr marL="0" indent="0">
              <a:buNone/>
            </a:pPr>
            <a:endParaRPr lang="fi-FI" sz="1867"/>
          </a:p>
        </p:txBody>
      </p:sp>
      <p:sp>
        <p:nvSpPr>
          <p:cNvPr id="18" name="Tekstin paikkamerkki 12">
            <a:extLst>
              <a:ext uri="{FF2B5EF4-FFF2-40B4-BE49-F238E27FC236}">
                <a16:creationId xmlns:a16="http://schemas.microsoft.com/office/drawing/2014/main" id="{5AA017C1-A8BE-61EB-A145-5C8C102FD708}"/>
              </a:ext>
            </a:extLst>
          </p:cNvPr>
          <p:cNvSpPr txBox="1">
            <a:spLocks/>
          </p:cNvSpPr>
          <p:nvPr/>
        </p:nvSpPr>
        <p:spPr>
          <a:xfrm>
            <a:off x="2587117" y="1950307"/>
            <a:ext cx="1629991" cy="3512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600"/>
              <a:t>Lisäarvon tuottajat</a:t>
            </a:r>
          </a:p>
          <a:p>
            <a:pPr marL="0" indent="0">
              <a:buNone/>
            </a:pPr>
            <a:endParaRPr lang="fi-FI" sz="1867"/>
          </a:p>
        </p:txBody>
      </p:sp>
      <p:sp>
        <p:nvSpPr>
          <p:cNvPr id="19" name="Tekstin paikkamerkki 12">
            <a:extLst>
              <a:ext uri="{FF2B5EF4-FFF2-40B4-BE49-F238E27FC236}">
                <a16:creationId xmlns:a16="http://schemas.microsoft.com/office/drawing/2014/main" id="{3EECB05B-5074-D81C-98D6-CE2A6816A09F}"/>
              </a:ext>
            </a:extLst>
          </p:cNvPr>
          <p:cNvSpPr txBox="1">
            <a:spLocks/>
          </p:cNvSpPr>
          <p:nvPr/>
        </p:nvSpPr>
        <p:spPr>
          <a:xfrm>
            <a:off x="3581873" y="4058707"/>
            <a:ext cx="1629991" cy="3512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600" dirty="0"/>
              <a:t>Kipupisteiden</a:t>
            </a:r>
          </a:p>
          <a:p>
            <a:pPr marL="0" indent="0">
              <a:buNone/>
            </a:pPr>
            <a:r>
              <a:rPr lang="fi-FI" sz="1600" dirty="0"/>
              <a:t>lievittäjät</a:t>
            </a:r>
          </a:p>
          <a:p>
            <a:pPr marL="0" indent="0">
              <a:buNone/>
            </a:pPr>
            <a:endParaRPr lang="fi-FI" sz="1867" dirty="0"/>
          </a:p>
        </p:txBody>
      </p:sp>
      <p:sp>
        <p:nvSpPr>
          <p:cNvPr id="20" name="Tekstin paikkamerkki 12">
            <a:extLst>
              <a:ext uri="{FF2B5EF4-FFF2-40B4-BE49-F238E27FC236}">
                <a16:creationId xmlns:a16="http://schemas.microsoft.com/office/drawing/2014/main" id="{96F23AC5-A41C-387E-DE7A-0FBC1AD2DBCA}"/>
              </a:ext>
            </a:extLst>
          </p:cNvPr>
          <p:cNvSpPr txBox="1">
            <a:spLocks/>
          </p:cNvSpPr>
          <p:nvPr/>
        </p:nvSpPr>
        <p:spPr>
          <a:xfrm>
            <a:off x="664567" y="3149947"/>
            <a:ext cx="1629991" cy="3512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7188" indent="-1778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8163" indent="-171450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14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600" dirty="0"/>
              <a:t>Palvelut ja </a:t>
            </a:r>
          </a:p>
          <a:p>
            <a:pPr marL="0" indent="0">
              <a:buNone/>
            </a:pPr>
            <a:r>
              <a:rPr lang="fi-FI" sz="1600" dirty="0"/>
              <a:t>Tuotteet</a:t>
            </a:r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endParaRPr lang="fi-FI" sz="1867" dirty="0"/>
          </a:p>
        </p:txBody>
      </p:sp>
      <p:grpSp>
        <p:nvGrpSpPr>
          <p:cNvPr id="37" name="Ryhmä 36">
            <a:extLst>
              <a:ext uri="{FF2B5EF4-FFF2-40B4-BE49-F238E27FC236}">
                <a16:creationId xmlns:a16="http://schemas.microsoft.com/office/drawing/2014/main" id="{66AABAD6-BD15-506D-3190-3F77A7D1662B}"/>
              </a:ext>
            </a:extLst>
          </p:cNvPr>
          <p:cNvGrpSpPr/>
          <p:nvPr/>
        </p:nvGrpSpPr>
        <p:grpSpPr>
          <a:xfrm>
            <a:off x="5555621" y="585898"/>
            <a:ext cx="958968" cy="638574"/>
            <a:chOff x="5372431" y="585143"/>
            <a:chExt cx="958968" cy="638574"/>
          </a:xfrm>
        </p:grpSpPr>
        <p:sp>
          <p:nvSpPr>
            <p:cNvPr id="26" name="Suorakulmio 25">
              <a:extLst>
                <a:ext uri="{FF2B5EF4-FFF2-40B4-BE49-F238E27FC236}">
                  <a16:creationId xmlns:a16="http://schemas.microsoft.com/office/drawing/2014/main" id="{E8E1189A-0C4B-D189-F1A4-52148F579E12}"/>
                </a:ext>
              </a:extLst>
            </p:cNvPr>
            <p:cNvSpPr/>
            <p:nvPr/>
          </p:nvSpPr>
          <p:spPr>
            <a:xfrm>
              <a:off x="5372431" y="1123235"/>
              <a:ext cx="479729" cy="98825"/>
            </a:xfrm>
            <a:prstGeom prst="rect">
              <a:avLst/>
            </a:prstGeom>
            <a:solidFill>
              <a:srgbClr val="772C80">
                <a:alpha val="10000"/>
              </a:srgb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27" name="Suorakulmio 26">
              <a:extLst>
                <a:ext uri="{FF2B5EF4-FFF2-40B4-BE49-F238E27FC236}">
                  <a16:creationId xmlns:a16="http://schemas.microsoft.com/office/drawing/2014/main" id="{25D08D98-3AD9-4B5A-1D07-0ED159E39002}"/>
                </a:ext>
              </a:extLst>
            </p:cNvPr>
            <p:cNvSpPr/>
            <p:nvPr/>
          </p:nvSpPr>
          <p:spPr>
            <a:xfrm>
              <a:off x="5851670" y="1124892"/>
              <a:ext cx="479729" cy="98825"/>
            </a:xfrm>
            <a:prstGeom prst="rect">
              <a:avLst/>
            </a:prstGeom>
            <a:solidFill>
              <a:srgbClr val="772C80">
                <a:alpha val="10000"/>
              </a:srgb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28" name="Suorakulmio 27">
              <a:extLst>
                <a:ext uri="{FF2B5EF4-FFF2-40B4-BE49-F238E27FC236}">
                  <a16:creationId xmlns:a16="http://schemas.microsoft.com/office/drawing/2014/main" id="{1F5676D5-2662-EA24-6238-572B7D21BE31}"/>
                </a:ext>
              </a:extLst>
            </p:cNvPr>
            <p:cNvSpPr/>
            <p:nvPr/>
          </p:nvSpPr>
          <p:spPr>
            <a:xfrm>
              <a:off x="5372431" y="593148"/>
              <a:ext cx="183191" cy="528429"/>
            </a:xfrm>
            <a:prstGeom prst="rect">
              <a:avLst/>
            </a:prstGeom>
            <a:solidFill>
              <a:srgbClr val="772C80">
                <a:alpha val="10000"/>
              </a:srgb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29" name="Suorakulmio 28">
              <a:extLst>
                <a:ext uri="{FF2B5EF4-FFF2-40B4-BE49-F238E27FC236}">
                  <a16:creationId xmlns:a16="http://schemas.microsoft.com/office/drawing/2014/main" id="{558917BE-1C3E-7A44-42CB-DD223D7344CF}"/>
                </a:ext>
              </a:extLst>
            </p:cNvPr>
            <p:cNvSpPr/>
            <p:nvPr/>
          </p:nvSpPr>
          <p:spPr>
            <a:xfrm>
              <a:off x="6150586" y="585143"/>
              <a:ext cx="150603" cy="539749"/>
            </a:xfrm>
            <a:prstGeom prst="rect">
              <a:avLst/>
            </a:prstGeom>
            <a:solidFill>
              <a:srgbClr val="772C80">
                <a:alpha val="10000"/>
              </a:srgb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 baseline="-25000" dirty="0"/>
            </a:p>
          </p:txBody>
        </p:sp>
        <p:sp>
          <p:nvSpPr>
            <p:cNvPr id="30" name="Suorakulmio 29">
              <a:extLst>
                <a:ext uri="{FF2B5EF4-FFF2-40B4-BE49-F238E27FC236}">
                  <a16:creationId xmlns:a16="http://schemas.microsoft.com/office/drawing/2014/main" id="{10E775EF-92FF-D346-163C-78DD4ECB9BBC}"/>
                </a:ext>
              </a:extLst>
            </p:cNvPr>
            <p:cNvSpPr/>
            <p:nvPr/>
          </p:nvSpPr>
          <p:spPr>
            <a:xfrm>
              <a:off x="5762440" y="595803"/>
              <a:ext cx="183191" cy="528429"/>
            </a:xfrm>
            <a:prstGeom prst="rect">
              <a:avLst/>
            </a:prstGeom>
            <a:solidFill>
              <a:srgbClr val="772C80">
                <a:alpha val="10000"/>
              </a:srgb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cxnSp>
          <p:nvCxnSpPr>
            <p:cNvPr id="32" name="Suora yhdysviiva 31">
              <a:extLst>
                <a:ext uri="{FF2B5EF4-FFF2-40B4-BE49-F238E27FC236}">
                  <a16:creationId xmlns:a16="http://schemas.microsoft.com/office/drawing/2014/main" id="{AA9A59F1-EA2E-8625-37A6-9345F5D8F9DF}"/>
                </a:ext>
              </a:extLst>
            </p:cNvPr>
            <p:cNvCxnSpPr>
              <a:stCxn id="28" idx="0"/>
            </p:cNvCxnSpPr>
            <p:nvPr/>
          </p:nvCxnSpPr>
          <p:spPr>
            <a:xfrm>
              <a:off x="5464027" y="593148"/>
              <a:ext cx="686559" cy="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uora yhdysviiva 33">
              <a:extLst>
                <a:ext uri="{FF2B5EF4-FFF2-40B4-BE49-F238E27FC236}">
                  <a16:creationId xmlns:a16="http://schemas.microsoft.com/office/drawing/2014/main" id="{8B34E680-95C4-2C9D-6E42-87E7F3D171E9}"/>
                </a:ext>
              </a:extLst>
            </p:cNvPr>
            <p:cNvCxnSpPr>
              <a:stCxn id="28" idx="3"/>
              <a:endCxn id="30" idx="1"/>
            </p:cNvCxnSpPr>
            <p:nvPr/>
          </p:nvCxnSpPr>
          <p:spPr>
            <a:xfrm>
              <a:off x="5555622" y="857363"/>
              <a:ext cx="206818" cy="2655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uora yhdysviiva 35">
              <a:extLst>
                <a:ext uri="{FF2B5EF4-FFF2-40B4-BE49-F238E27FC236}">
                  <a16:creationId xmlns:a16="http://schemas.microsoft.com/office/drawing/2014/main" id="{DE79E443-B874-651C-E2AC-26A128D37E9A}"/>
                </a:ext>
              </a:extLst>
            </p:cNvPr>
            <p:cNvCxnSpPr>
              <a:cxnSpLocks/>
              <a:stCxn id="30" idx="3"/>
              <a:endCxn id="29" idx="1"/>
            </p:cNvCxnSpPr>
            <p:nvPr/>
          </p:nvCxnSpPr>
          <p:spPr>
            <a:xfrm flipV="1">
              <a:off x="5945631" y="855018"/>
              <a:ext cx="204955" cy="500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Suorakulmio: Taitettu kulma 37">
            <a:extLst>
              <a:ext uri="{FF2B5EF4-FFF2-40B4-BE49-F238E27FC236}">
                <a16:creationId xmlns:a16="http://schemas.microsoft.com/office/drawing/2014/main" id="{216B977F-2062-4C2B-37BA-1D2AEC7FE36D}"/>
              </a:ext>
            </a:extLst>
          </p:cNvPr>
          <p:cNvSpPr/>
          <p:nvPr/>
        </p:nvSpPr>
        <p:spPr>
          <a:xfrm>
            <a:off x="10485125" y="88723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 dirty="0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 dirty="0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39" name="Suorakulmio: Taitettu kulma 38">
            <a:extLst>
              <a:ext uri="{FF2B5EF4-FFF2-40B4-BE49-F238E27FC236}">
                <a16:creationId xmlns:a16="http://schemas.microsoft.com/office/drawing/2014/main" id="{18968BDE-8448-1CBF-4386-E146F818E23B}"/>
              </a:ext>
            </a:extLst>
          </p:cNvPr>
          <p:cNvSpPr/>
          <p:nvPr/>
        </p:nvSpPr>
        <p:spPr>
          <a:xfrm>
            <a:off x="11389365" y="88723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0" name="Suorakulmio: Taitettu kulma 39">
            <a:extLst>
              <a:ext uri="{FF2B5EF4-FFF2-40B4-BE49-F238E27FC236}">
                <a16:creationId xmlns:a16="http://schemas.microsoft.com/office/drawing/2014/main" id="{9C3F7DC8-E0FA-CDD5-6967-4643715987B7}"/>
              </a:ext>
            </a:extLst>
          </p:cNvPr>
          <p:cNvSpPr/>
          <p:nvPr/>
        </p:nvSpPr>
        <p:spPr>
          <a:xfrm>
            <a:off x="10485125" y="611963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1" name="Suorakulmio: Taitettu kulma 40">
            <a:extLst>
              <a:ext uri="{FF2B5EF4-FFF2-40B4-BE49-F238E27FC236}">
                <a16:creationId xmlns:a16="http://schemas.microsoft.com/office/drawing/2014/main" id="{90DEE2E4-9317-C8B8-13D2-D6BDF17A2F2A}"/>
              </a:ext>
            </a:extLst>
          </p:cNvPr>
          <p:cNvSpPr/>
          <p:nvPr/>
        </p:nvSpPr>
        <p:spPr>
          <a:xfrm>
            <a:off x="11389365" y="611963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2" name="Suorakulmio: Taitettu kulma 41">
            <a:extLst>
              <a:ext uri="{FF2B5EF4-FFF2-40B4-BE49-F238E27FC236}">
                <a16:creationId xmlns:a16="http://schemas.microsoft.com/office/drawing/2014/main" id="{089F03F1-34F0-EB80-0120-1616FD76D75D}"/>
              </a:ext>
            </a:extLst>
          </p:cNvPr>
          <p:cNvSpPr/>
          <p:nvPr/>
        </p:nvSpPr>
        <p:spPr>
          <a:xfrm>
            <a:off x="10485125" y="1114003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3" name="Suorakulmio: Taitettu kulma 42">
            <a:extLst>
              <a:ext uri="{FF2B5EF4-FFF2-40B4-BE49-F238E27FC236}">
                <a16:creationId xmlns:a16="http://schemas.microsoft.com/office/drawing/2014/main" id="{E5B698A9-4261-B380-FAC8-3CC83B52D403}"/>
              </a:ext>
            </a:extLst>
          </p:cNvPr>
          <p:cNvSpPr/>
          <p:nvPr/>
        </p:nvSpPr>
        <p:spPr>
          <a:xfrm>
            <a:off x="11389365" y="1114003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4" name="Suorakulmio: Taitettu kulma 43">
            <a:extLst>
              <a:ext uri="{FF2B5EF4-FFF2-40B4-BE49-F238E27FC236}">
                <a16:creationId xmlns:a16="http://schemas.microsoft.com/office/drawing/2014/main" id="{6B80FD15-AF20-6A8C-5C99-940D6D20D2F6}"/>
              </a:ext>
            </a:extLst>
          </p:cNvPr>
          <p:cNvSpPr/>
          <p:nvPr/>
        </p:nvSpPr>
        <p:spPr>
          <a:xfrm>
            <a:off x="10485125" y="1605438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5" name="Suorakulmio: Taitettu kulma 44">
            <a:extLst>
              <a:ext uri="{FF2B5EF4-FFF2-40B4-BE49-F238E27FC236}">
                <a16:creationId xmlns:a16="http://schemas.microsoft.com/office/drawing/2014/main" id="{E8723BCA-8708-EBE5-2854-13C8254CD872}"/>
              </a:ext>
            </a:extLst>
          </p:cNvPr>
          <p:cNvSpPr/>
          <p:nvPr/>
        </p:nvSpPr>
        <p:spPr>
          <a:xfrm>
            <a:off x="11389365" y="1605438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6" name="Suorakulmio: Taitettu kulma 45">
            <a:extLst>
              <a:ext uri="{FF2B5EF4-FFF2-40B4-BE49-F238E27FC236}">
                <a16:creationId xmlns:a16="http://schemas.microsoft.com/office/drawing/2014/main" id="{883CDB85-7F9E-76D6-86A4-474FD681915F}"/>
              </a:ext>
            </a:extLst>
          </p:cNvPr>
          <p:cNvSpPr/>
          <p:nvPr/>
        </p:nvSpPr>
        <p:spPr>
          <a:xfrm>
            <a:off x="11425120" y="2105534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7" name="Suorakulmio: Taitettu kulma 46">
            <a:extLst>
              <a:ext uri="{FF2B5EF4-FFF2-40B4-BE49-F238E27FC236}">
                <a16:creationId xmlns:a16="http://schemas.microsoft.com/office/drawing/2014/main" id="{8DFAF30B-565C-5E21-862A-24186DA12A35}"/>
              </a:ext>
            </a:extLst>
          </p:cNvPr>
          <p:cNvSpPr/>
          <p:nvPr/>
        </p:nvSpPr>
        <p:spPr>
          <a:xfrm>
            <a:off x="10485125" y="2110850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8" name="Suorakulmio: Taitettu kulma 47">
            <a:extLst>
              <a:ext uri="{FF2B5EF4-FFF2-40B4-BE49-F238E27FC236}">
                <a16:creationId xmlns:a16="http://schemas.microsoft.com/office/drawing/2014/main" id="{AB14A39B-E4C1-B554-FAD0-6BF7874644AB}"/>
              </a:ext>
            </a:extLst>
          </p:cNvPr>
          <p:cNvSpPr/>
          <p:nvPr/>
        </p:nvSpPr>
        <p:spPr>
          <a:xfrm>
            <a:off x="10485125" y="2630329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49" name="Suorakulmio: Taitettu kulma 48">
            <a:extLst>
              <a:ext uri="{FF2B5EF4-FFF2-40B4-BE49-F238E27FC236}">
                <a16:creationId xmlns:a16="http://schemas.microsoft.com/office/drawing/2014/main" id="{68A8DB84-A679-4EAC-D4F1-EA9CB46A3EE8}"/>
              </a:ext>
            </a:extLst>
          </p:cNvPr>
          <p:cNvSpPr/>
          <p:nvPr/>
        </p:nvSpPr>
        <p:spPr>
          <a:xfrm>
            <a:off x="11425120" y="2630327"/>
            <a:ext cx="753637" cy="400071"/>
          </a:xfrm>
          <a:prstGeom prst="foldedCorner">
            <a:avLst/>
          </a:prstGeom>
          <a:solidFill>
            <a:srgbClr val="772C80"/>
          </a:solidFill>
          <a:ln>
            <a:solidFill>
              <a:srgbClr val="772C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24000" rIns="0" bIns="24000"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b="1">
              <a:solidFill>
                <a:srgbClr val="FFFFFF"/>
              </a:solidFill>
              <a:latin typeface="Georgia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667" b="1">
                <a:solidFill>
                  <a:srgbClr val="FFFFFF"/>
                </a:solidFill>
                <a:latin typeface="Georgia"/>
              </a:rPr>
              <a:t>Täytä tähän ja siirrä paikalleen</a:t>
            </a:r>
          </a:p>
        </p:txBody>
      </p:sp>
      <p:sp>
        <p:nvSpPr>
          <p:cNvPr id="51" name="Tekstiruutu 50">
            <a:extLst>
              <a:ext uri="{FF2B5EF4-FFF2-40B4-BE49-F238E27FC236}">
                <a16:creationId xmlns:a16="http://schemas.microsoft.com/office/drawing/2014/main" id="{DD8F08C6-5BD6-5E77-1A62-8645AAA0F15A}"/>
              </a:ext>
            </a:extLst>
          </p:cNvPr>
          <p:cNvSpPr txBox="1"/>
          <p:nvPr/>
        </p:nvSpPr>
        <p:spPr>
          <a:xfrm>
            <a:off x="4491712" y="35949"/>
            <a:ext cx="5918112" cy="492443"/>
          </a:xfrm>
          <a:prstGeom prst="rect">
            <a:avLst/>
          </a:prstGeom>
          <a:solidFill>
            <a:srgbClr val="772C80">
              <a:alpha val="10000"/>
            </a:srgb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i-FI" sz="1600" b="1" i="0" dirty="0">
                <a:latin typeface="+mn-lt"/>
              </a:rPr>
              <a:t>Täyttöohje</a:t>
            </a:r>
            <a:r>
              <a:rPr lang="fi-FI" sz="1600" b="0" i="0" dirty="0">
                <a:latin typeface="+mn-lt"/>
              </a:rPr>
              <a:t>: Korvaa yksi kerrallaan oikean laidan ruudun ohjeteksti ja vedä laatikko sen reunasta vetämällä oikeaan paikkaan </a:t>
            </a:r>
            <a:r>
              <a:rPr lang="fi-FI" sz="1600" b="0" i="0" dirty="0" err="1">
                <a:latin typeface="+mn-lt"/>
              </a:rPr>
              <a:t>Canvaksella</a:t>
            </a:r>
            <a:r>
              <a:rPr lang="fi-FI" sz="1600" b="0" i="0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481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668126-6261-6BF5-107B-30EB7EBA6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Täytä taulukon kohdat, joissa korvaat ohjeet omalla tekstilläsi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5E16CDFE-5657-0360-041E-5C991285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3</a:t>
            </a:fld>
            <a:endParaRPr lang="en-FI"/>
          </a:p>
        </p:txBody>
      </p:sp>
      <p:graphicFrame>
        <p:nvGraphicFramePr>
          <p:cNvPr id="24" name="Taulukko 24">
            <a:extLst>
              <a:ext uri="{FF2B5EF4-FFF2-40B4-BE49-F238E27FC236}">
                <a16:creationId xmlns:a16="http://schemas.microsoft.com/office/drawing/2014/main" id="{7D1B7AF5-D249-B7F8-8980-B35B19B37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137521"/>
              </p:ext>
            </p:extLst>
          </p:nvPr>
        </p:nvGraphicFramePr>
        <p:xfrm>
          <a:off x="719402" y="1650250"/>
          <a:ext cx="9897348" cy="4985309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277798">
                  <a:extLst>
                    <a:ext uri="{9D8B030D-6E8A-4147-A177-3AD203B41FA5}">
                      <a16:colId xmlns:a16="http://schemas.microsoft.com/office/drawing/2014/main" val="2838214622"/>
                    </a:ext>
                  </a:extLst>
                </a:gridCol>
                <a:gridCol w="7619550">
                  <a:extLst>
                    <a:ext uri="{9D8B030D-6E8A-4147-A177-3AD203B41FA5}">
                      <a16:colId xmlns:a16="http://schemas.microsoft.com/office/drawing/2014/main" val="3219584833"/>
                    </a:ext>
                  </a:extLst>
                </a:gridCol>
              </a:tblGrid>
              <a:tr h="712187">
                <a:tc>
                  <a:txBody>
                    <a:bodyPr/>
                    <a:lstStyle/>
                    <a:p>
                      <a:r>
                        <a:rPr lang="fi-FI" dirty="0"/>
                        <a:t>Meidän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&lt;kirjoita tähän tuotteet / palvelut&gt;</a:t>
                      </a:r>
                    </a:p>
                  </a:txBody>
                  <a:tcPr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173022"/>
                  </a:ext>
                </a:extLst>
              </a:tr>
              <a:tr h="712187">
                <a:tc>
                  <a:txBody>
                    <a:bodyPr/>
                    <a:lstStyle/>
                    <a:p>
                      <a:r>
                        <a:rPr lang="fi-FI"/>
                        <a:t>auttavat</a:t>
                      </a:r>
                      <a:endParaRPr lang="fi-FI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&lt;kirjoita tähän asiakassegmentti&gt;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2539752"/>
                  </a:ext>
                </a:extLst>
              </a:tr>
              <a:tr h="712187">
                <a:tc>
                  <a:txBody>
                    <a:bodyPr/>
                    <a:lstStyle/>
                    <a:p>
                      <a:r>
                        <a:rPr lang="fi-FI" dirty="0"/>
                        <a:t>jotka haluavat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&lt;kirjoita tähän asiakastarpeet&gt;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978338"/>
                  </a:ext>
                </a:extLst>
              </a:tr>
              <a:tr h="712187">
                <a:tc>
                  <a:txBody>
                    <a:bodyPr/>
                    <a:lstStyle/>
                    <a:p>
                      <a:r>
                        <a:rPr lang="fi-FI" dirty="0"/>
                        <a:t>siten, että ne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&lt;kirjoita tähän verbejä, kuten välttää, vähentää, </a:t>
                      </a:r>
                      <a:r>
                        <a:rPr lang="fi-FI" dirty="0" err="1"/>
                        <a:t>jne</a:t>
                      </a:r>
                      <a:r>
                        <a:rPr lang="fi-FI" dirty="0"/>
                        <a:t>&gt;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5556435"/>
                  </a:ext>
                </a:extLst>
              </a:tr>
              <a:tr h="712187">
                <a:tc>
                  <a:txBody>
                    <a:bodyPr/>
                    <a:lstStyle/>
                    <a:p>
                      <a:r>
                        <a:rPr lang="fi-FI" dirty="0"/>
                        <a:t>ja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&lt;kirjoita tähän verbejä kuten kasvattaa, mahdollistaa, </a:t>
                      </a:r>
                      <a:r>
                        <a:rPr lang="fi-FI" dirty="0" err="1"/>
                        <a:t>jne</a:t>
                      </a:r>
                      <a:r>
                        <a:rPr lang="fi-FI" dirty="0"/>
                        <a:t>&gt;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595513"/>
                  </a:ext>
                </a:extLst>
              </a:tr>
              <a:tr h="712187">
                <a:tc>
                  <a:txBody>
                    <a:bodyPr/>
                    <a:lstStyle/>
                    <a:p>
                      <a:r>
                        <a:rPr lang="fi-FI" dirty="0"/>
                        <a:t>Toisin kuin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&lt;kirjoita tähän kilpaileva arvolupaus&gt;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1820023"/>
                  </a:ext>
                </a:extLst>
              </a:tr>
              <a:tr h="712187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12171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815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A730B92C-8175-143D-1304-E5395E66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6600" dirty="0"/>
              <a:t>Testaus: </a:t>
            </a:r>
            <a:r>
              <a:rPr lang="fi-FI" sz="2800" dirty="0"/>
              <a:t>Testausohjeet ja –pohjat löydät 3-kurssin moduulista </a:t>
            </a:r>
            <a:r>
              <a:rPr lang="fi-FI" sz="2800" dirty="0">
                <a:hlinkClick r:id="rId2"/>
              </a:rPr>
              <a:t>Liiketoimintamallien</a:t>
            </a:r>
            <a:r>
              <a:rPr lang="en-US" sz="2800" dirty="0">
                <a:hlinkClick r:id="rId2"/>
              </a:rPr>
              <a:t> testaustyökalujen ohje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0F053E0-2ECC-7569-B06D-DDE974ABCF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82267" y="548680"/>
            <a:ext cx="5521167" cy="575310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b="1" i="0" dirty="0"/>
              <a:t>Vain asiakas tietää miltä arvolupaus hänen korvissaan kuulostaa. Muista testauttaa arvolupaus asiakkaillasi.</a:t>
            </a:r>
            <a:endParaRPr lang="fi-FI" b="0" i="0" dirty="0"/>
          </a:p>
          <a:p>
            <a:r>
              <a:rPr lang="fi-FI" i="0" dirty="0"/>
              <a:t>Mitä testauksessa kävi ilmi?</a:t>
            </a:r>
          </a:p>
          <a:p>
            <a:pPr marL="410628" lvl="1" indent="-171450">
              <a:buFont typeface="Arial" panose="020B0604020202020204" pitchFamily="34" charset="0"/>
              <a:buChar char="•"/>
            </a:pPr>
            <a:r>
              <a:rPr lang="fi-FI" b="0" i="0" dirty="0"/>
              <a:t>Minkälaista palautetta asiakkailta saatiin arvolupauksesta?</a:t>
            </a:r>
          </a:p>
          <a:p>
            <a:pPr marL="410628" lvl="1" indent="-171450">
              <a:buFont typeface="Arial" panose="020B0604020202020204" pitchFamily="34" charset="0"/>
              <a:buChar char="•"/>
            </a:pPr>
            <a:r>
              <a:rPr lang="fi-FI" b="0" i="0" dirty="0"/>
              <a:t>Oliko heille selkeää mitä arvoa luodaan ja kenelle?</a:t>
            </a:r>
          </a:p>
          <a:p>
            <a:pPr marL="410628" lvl="1" indent="-171450">
              <a:buFont typeface="Arial" panose="020B0604020202020204" pitchFamily="34" charset="0"/>
              <a:buChar char="•"/>
            </a:pPr>
            <a:r>
              <a:rPr lang="fi-FI" b="0" i="0" dirty="0"/>
              <a:t>Oliko arvolupaus helppo ymmärtää?</a:t>
            </a:r>
          </a:p>
          <a:p>
            <a:pPr marL="0" lvl="1"/>
            <a:r>
              <a:rPr lang="fi-FI" sz="2800" dirty="0"/>
              <a:t>Tee tarvittavat muutokset asiakastestauksen tulosten perusteella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DD874AB5-EC44-5C54-5D04-49CC9D12AC6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C24FD4D-A948-0B40-A384-644115F50DF6}" type="slidenum">
              <a:rPr lang="en-FI" smtClean="0"/>
              <a:pPr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848920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.Ju2LoXKa2RbOraFXCq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.Ju2LoXKa2RbOraFXCq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sityspohjat vaalea">
  <a:themeElements>
    <a:clrScheme name="Datasta kasvua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98B832"/>
      </a:accent1>
      <a:accent2>
        <a:srgbClr val="289DBB"/>
      </a:accent2>
      <a:accent3>
        <a:srgbClr val="E3A715"/>
      </a:accent3>
      <a:accent4>
        <a:srgbClr val="85388D"/>
      </a:accent4>
      <a:accent5>
        <a:srgbClr val="B5DC3B"/>
      </a:accent5>
      <a:accent6>
        <a:srgbClr val="2EB7DA"/>
      </a:accent6>
      <a:hlink>
        <a:srgbClr val="F7B614"/>
      </a:hlink>
      <a:folHlink>
        <a:srgbClr val="FE8127"/>
      </a:folHlink>
    </a:clrScheme>
    <a:fontScheme name="Datasta kasvua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atataKasvua_esityspohja.pptx" id="{689DC174-5555-499C-B067-C4ACE8429EAB}" vid="{6C1991F9-F035-46DE-8A93-1B12F835A56B}"/>
    </a:ext>
  </a:extLst>
</a:theme>
</file>

<file path=ppt/theme/theme2.xml><?xml version="1.0" encoding="utf-8"?>
<a:theme xmlns:a="http://schemas.openxmlformats.org/drawingml/2006/main" name="Esityspohjat violetti">
  <a:themeElements>
    <a:clrScheme name="Datasta Kasvua 1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98B832"/>
      </a:accent1>
      <a:accent2>
        <a:srgbClr val="289DBB"/>
      </a:accent2>
      <a:accent3>
        <a:srgbClr val="E3A715"/>
      </a:accent3>
      <a:accent4>
        <a:srgbClr val="85388D"/>
      </a:accent4>
      <a:accent5>
        <a:srgbClr val="B5DC3B"/>
      </a:accent5>
      <a:accent6>
        <a:srgbClr val="2EB7DA"/>
      </a:accent6>
      <a:hlink>
        <a:srgbClr val="F7B614"/>
      </a:hlink>
      <a:folHlink>
        <a:srgbClr val="FE8127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atataKasvua_esityspohja.pptx" id="{689DC174-5555-499C-B067-C4ACE8429EAB}" vid="{E26D6210-3B5C-4F9F-B5CA-6FA0B0EF1D1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c2f8fd4-097a-45c5-93e0-f75c09d30f4c">
      <UserInfo>
        <DisplayName>Jussi-Pekka Parkkari</DisplayName>
        <AccountId>1585</AccountId>
        <AccountType/>
      </UserInfo>
      <UserInfo>
        <DisplayName>Mikko Eloholma</DisplayName>
        <AccountId>22</AccountId>
        <AccountType/>
      </UserInfo>
    </SharedWithUsers>
    <lcf76f155ced4ddcb4097134ff3c332f xmlns="4ffe3a0e-8045-49b6-94c6-f396ed0b69b7">
      <Terms xmlns="http://schemas.microsoft.com/office/infopath/2007/PartnerControls"/>
    </lcf76f155ced4ddcb4097134ff3c332f>
    <TaxCatchAll xmlns="0c2f8fd4-097a-45c5-93e0-f75c09d30f4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6990552E152EC418839230669EA1815" ma:contentTypeVersion="16" ma:contentTypeDescription="Luo uusi asiakirja." ma:contentTypeScope="" ma:versionID="f1caf8b5d36dbcd2f36e2c63b9d8589b">
  <xsd:schema xmlns:xsd="http://www.w3.org/2001/XMLSchema" xmlns:xs="http://www.w3.org/2001/XMLSchema" xmlns:p="http://schemas.microsoft.com/office/2006/metadata/properties" xmlns:ns2="4ffe3a0e-8045-49b6-94c6-f396ed0b69b7" xmlns:ns3="0c2f8fd4-097a-45c5-93e0-f75c09d30f4c" targetNamespace="http://schemas.microsoft.com/office/2006/metadata/properties" ma:root="true" ma:fieldsID="e43f6069547c6a5ee7644fdb5cf3e356" ns2:_="" ns3:_="">
    <xsd:import namespace="4ffe3a0e-8045-49b6-94c6-f396ed0b69b7"/>
    <xsd:import namespace="0c2f8fd4-097a-45c5-93e0-f75c09d30f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Tags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e3a0e-8045-49b6-94c6-f396ed0b69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b9e1aadc-7903-4087-a629-e502e7217c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2f8fd4-097a-45c5-93e0-f75c09d30f4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944332b-8878-42f3-ba3d-05ddbf67261c}" ma:internalName="TaxCatchAll" ma:showField="CatchAllData" ma:web="0c2f8fd4-097a-45c5-93e0-f75c09d30f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703E11-9A4D-45E7-8197-26DFC4F4A3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1D3A2C-02EE-4209-B8C1-B8A689AA2111}">
  <ds:schemaRefs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02960deb-32ec-454f-ac79-6b7c6674646a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06623d0f-3dc2-4803-8b6d-5328c0480bfb"/>
    <ds:schemaRef ds:uri="0c2f8fd4-097a-45c5-93e0-f75c09d30f4c"/>
  </ds:schemaRefs>
</ds:datastoreItem>
</file>

<file path=customXml/itemProps3.xml><?xml version="1.0" encoding="utf-8"?>
<ds:datastoreItem xmlns:ds="http://schemas.openxmlformats.org/officeDocument/2006/customXml" ds:itemID="{460D455D-2EC7-4600-836A-6A1FC3998904}"/>
</file>

<file path=docProps/app.xml><?xml version="1.0" encoding="utf-8"?>
<Properties xmlns="http://schemas.openxmlformats.org/officeDocument/2006/extended-properties" xmlns:vt="http://schemas.openxmlformats.org/officeDocument/2006/docPropsVTypes">
  <Template>DatataKasvua_esityspohja</Template>
  <TotalTime>268</TotalTime>
  <Words>241</Words>
  <Application>Microsoft Office PowerPoint</Application>
  <PresentationFormat>Laajakuva</PresentationFormat>
  <Paragraphs>61</Paragraphs>
  <Slides>4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2" baseType="lpstr">
      <vt:lpstr>Arial</vt:lpstr>
      <vt:lpstr>Arial Black</vt:lpstr>
      <vt:lpstr>Corbel</vt:lpstr>
      <vt:lpstr>Georgia</vt:lpstr>
      <vt:lpstr>Lucida Grande</vt:lpstr>
      <vt:lpstr>Esityspohjat vaalea</vt:lpstr>
      <vt:lpstr>Esityspohjat violetti</vt:lpstr>
      <vt:lpstr>think-cell Slide</vt:lpstr>
      <vt:lpstr>Täyttöpohja: arvolupaus-työkalu</vt:lpstr>
      <vt:lpstr>Value Proposition Canvas</vt:lpstr>
      <vt:lpstr>Täytä taulukon kohdat, joissa korvaat ohjeet omalla tekstilläsi</vt:lpstr>
      <vt:lpstr>Testaus: Testausohjeet ja –pohjat löydät 3-kurssin moduulista Liiketoimintamallien testaustyökalujen ohje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Datasta kasvua- ohjelman esityspohja</dc:title>
  <dc:creator>Merja Sjöblom</dc:creator>
  <cp:lastModifiedBy>Merja Sjöblom</cp:lastModifiedBy>
  <cp:revision>2</cp:revision>
  <dcterms:created xsi:type="dcterms:W3CDTF">2022-06-07T08:18:48Z</dcterms:created>
  <dcterms:modified xsi:type="dcterms:W3CDTF">2022-06-07T12:47:00Z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0x010100F6990552E152EC418839230669EA1815</vt:lpwstr>
  </property>
</Properties>
</file>