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4"/>
    <p:sldMasterId id="2147483741" r:id="rId5"/>
  </p:sldMasterIdLst>
  <p:notesMasterIdLst>
    <p:notesMasterId r:id="rId10"/>
  </p:notesMasterIdLst>
  <p:sldIdLst>
    <p:sldId id="6049" r:id="rId6"/>
    <p:sldId id="6053" r:id="rId7"/>
    <p:sldId id="6062" r:id="rId8"/>
    <p:sldId id="6063" r:id="rId9"/>
  </p:sldIdLst>
  <p:sldSz cx="12192000" cy="6858000"/>
  <p:notesSz cx="6858000" cy="9144000"/>
  <p:custDataLst>
    <p:tags r:id="rId11"/>
  </p:custData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tri Korhonen" initials="kak" lastIdx="5" clrIdx="6">
    <p:extLst>
      <p:ext uri="{19B8F6BF-5375-455C-9EA6-DF929625EA0E}">
        <p15:presenceInfo xmlns:p15="http://schemas.microsoft.com/office/powerpoint/2012/main" userId="Katri Korhonen" providerId="None"/>
      </p:ext>
    </p:extLst>
  </p:cmAuthor>
  <p:cmAuthor id="1" name="Author" initials="A" lastIdx="19" clrIdx="0"/>
  <p:cmAuthor id="8" name="Juho Anita (TEM)" initials="J(" lastIdx="5" clrIdx="7">
    <p:extLst>
      <p:ext uri="{19B8F6BF-5375-455C-9EA6-DF929625EA0E}">
        <p15:presenceInfo xmlns:p15="http://schemas.microsoft.com/office/powerpoint/2012/main" userId="S::anita.juho_tem.fi#ext#@sitra2fi.onmicrosoft.com::7538e7f2-2588-438e-bc74-9cdf1991d049" providerId="AD"/>
      </p:ext>
    </p:extLst>
  </p:cmAuthor>
  <p:cmAuthor id="2" name="Heimala Pinja" initials="HP" lastIdx="7" clrIdx="1">
    <p:extLst>
      <p:ext uri="{19B8F6BF-5375-455C-9EA6-DF929625EA0E}">
        <p15:presenceInfo xmlns:p15="http://schemas.microsoft.com/office/powerpoint/2012/main" userId="Heimala Pinja" providerId="None"/>
      </p:ext>
    </p:extLst>
  </p:cmAuthor>
  <p:cmAuthor id="3" name="Jyrki Suokas" initials="JS" lastIdx="14" clrIdx="2">
    <p:extLst>
      <p:ext uri="{19B8F6BF-5375-455C-9EA6-DF929625EA0E}">
        <p15:presenceInfo xmlns:p15="http://schemas.microsoft.com/office/powerpoint/2012/main" userId="Jyrki Suokas" providerId="None"/>
      </p:ext>
    </p:extLst>
  </p:cmAuthor>
  <p:cmAuthor id="4" name="Juho Anita (TEM)" initials="JA(" lastIdx="5" clrIdx="3">
    <p:extLst>
      <p:ext uri="{19B8F6BF-5375-455C-9EA6-DF929625EA0E}">
        <p15:presenceInfo xmlns:p15="http://schemas.microsoft.com/office/powerpoint/2012/main" userId="S-1-5-21-3521595049-301303566-333748410-119441" providerId="AD"/>
      </p:ext>
    </p:extLst>
  </p:cmAuthor>
  <p:cmAuthor id="5" name="Agnes Nappus" initials="AN" lastIdx="2" clrIdx="4">
    <p:extLst>
      <p:ext uri="{19B8F6BF-5375-455C-9EA6-DF929625EA0E}">
        <p15:presenceInfo xmlns:p15="http://schemas.microsoft.com/office/powerpoint/2012/main" userId="S::agnes.nappus@taival.com::4f466590-5d3e-402c-94e9-fe9b5a38a0ab" providerId="AD"/>
      </p:ext>
    </p:extLst>
  </p:cmAuthor>
  <p:cmAuthor id="6" name="Sanna Piha" initials="SP" lastIdx="4" clrIdx="5">
    <p:extLst>
      <p:ext uri="{19B8F6BF-5375-455C-9EA6-DF929625EA0E}">
        <p15:presenceInfo xmlns:p15="http://schemas.microsoft.com/office/powerpoint/2012/main" userId="S::sanna.piha@taival.com::10ca841f-e182-44df-a91f-6c9f8b31bb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C80"/>
    <a:srgbClr val="0DB14B"/>
    <a:srgbClr val="ED174F"/>
    <a:srgbClr val="0CB302"/>
    <a:srgbClr val="00D000"/>
    <a:srgbClr val="FF0053"/>
    <a:srgbClr val="D5F1FF"/>
    <a:srgbClr val="B1EFFF"/>
    <a:srgbClr val="9E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CB3098-B831-48E7-83D4-EC2F6E17CF7F}" v="8" dt="2022-06-06T12:51:36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685" autoAdjust="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ja Sjöblom" userId="060345d0-dca2-4d1a-8063-e605bcc71817" providerId="ADAL" clId="{EACB3098-B831-48E7-83D4-EC2F6E17CF7F}"/>
    <pc:docChg chg="custSel addSld delSld modSld">
      <pc:chgData name="Merja Sjöblom" userId="060345d0-dca2-4d1a-8063-e605bcc71817" providerId="ADAL" clId="{EACB3098-B831-48E7-83D4-EC2F6E17CF7F}" dt="2022-06-06T12:14:52.638" v="226" actId="207"/>
      <pc:docMkLst>
        <pc:docMk/>
      </pc:docMkLst>
      <pc:sldChg chg="modSp del mod">
        <pc:chgData name="Merja Sjöblom" userId="060345d0-dca2-4d1a-8063-e605bcc71817" providerId="ADAL" clId="{EACB3098-B831-48E7-83D4-EC2F6E17CF7F}" dt="2022-06-06T12:12:58.609" v="134" actId="47"/>
        <pc:sldMkLst>
          <pc:docMk/>
          <pc:sldMk cId="121234318" sldId="432"/>
        </pc:sldMkLst>
        <pc:spChg chg="mod">
          <ac:chgData name="Merja Sjöblom" userId="060345d0-dca2-4d1a-8063-e605bcc71817" providerId="ADAL" clId="{EACB3098-B831-48E7-83D4-EC2F6E17CF7F}" dt="2022-06-06T12:10:25.912" v="129" actId="20577"/>
          <ac:spMkLst>
            <pc:docMk/>
            <pc:sldMk cId="121234318" sldId="432"/>
            <ac:spMk id="6" creationId="{6886B1F3-032B-2740-9F2F-4EC16568BA4E}"/>
          </ac:spMkLst>
        </pc:spChg>
      </pc:sldChg>
      <pc:sldChg chg="modSp mod">
        <pc:chgData name="Merja Sjöblom" userId="060345d0-dca2-4d1a-8063-e605bcc71817" providerId="ADAL" clId="{EACB3098-B831-48E7-83D4-EC2F6E17CF7F}" dt="2022-06-06T12:14:20.997" v="135" actId="207"/>
        <pc:sldMkLst>
          <pc:docMk/>
          <pc:sldMk cId="1329626310" sldId="6053"/>
        </pc:sldMkLst>
        <pc:spChg chg="mod">
          <ac:chgData name="Merja Sjöblom" userId="060345d0-dca2-4d1a-8063-e605bcc71817" providerId="ADAL" clId="{EACB3098-B831-48E7-83D4-EC2F6E17CF7F}" dt="2022-06-06T12:14:20.997" v="135" actId="207"/>
          <ac:spMkLst>
            <pc:docMk/>
            <pc:sldMk cId="1329626310" sldId="6053"/>
            <ac:spMk id="2" creationId="{5A07F559-1AB3-403E-A323-367E1548005E}"/>
          </ac:spMkLst>
        </pc:spChg>
      </pc:sldChg>
      <pc:sldChg chg="modSp mod">
        <pc:chgData name="Merja Sjöblom" userId="060345d0-dca2-4d1a-8063-e605bcc71817" providerId="ADAL" clId="{EACB3098-B831-48E7-83D4-EC2F6E17CF7F}" dt="2022-06-06T12:14:52.638" v="226" actId="207"/>
        <pc:sldMkLst>
          <pc:docMk/>
          <pc:sldMk cId="2394446860" sldId="6062"/>
        </pc:sldMkLst>
        <pc:spChg chg="mod">
          <ac:chgData name="Merja Sjöblom" userId="060345d0-dca2-4d1a-8063-e605bcc71817" providerId="ADAL" clId="{EACB3098-B831-48E7-83D4-EC2F6E17CF7F}" dt="2022-06-06T12:14:52.638" v="226" actId="207"/>
          <ac:spMkLst>
            <pc:docMk/>
            <pc:sldMk cId="2394446860" sldId="6062"/>
            <ac:spMk id="5" creationId="{F23CED0E-1DBB-2B8C-A8AC-16F3D2EF35B0}"/>
          </ac:spMkLst>
        </pc:spChg>
      </pc:sldChg>
      <pc:sldChg chg="addSp delSp modSp new mod modClrScheme chgLayout">
        <pc:chgData name="Merja Sjöblom" userId="060345d0-dca2-4d1a-8063-e605bcc71817" providerId="ADAL" clId="{EACB3098-B831-48E7-83D4-EC2F6E17CF7F}" dt="2022-06-06T12:12:08.855" v="133" actId="3626"/>
        <pc:sldMkLst>
          <pc:docMk/>
          <pc:sldMk cId="485202412" sldId="6063"/>
        </pc:sldMkLst>
        <pc:spChg chg="del mod ord">
          <ac:chgData name="Merja Sjöblom" userId="060345d0-dca2-4d1a-8063-e605bcc71817" providerId="ADAL" clId="{EACB3098-B831-48E7-83D4-EC2F6E17CF7F}" dt="2022-06-06T12:07:59.863" v="1" actId="700"/>
          <ac:spMkLst>
            <pc:docMk/>
            <pc:sldMk cId="485202412" sldId="6063"/>
            <ac:spMk id="2" creationId="{CC846262-7FF6-01F8-6053-C7AA1013985D}"/>
          </ac:spMkLst>
        </pc:spChg>
        <pc:spChg chg="del">
          <ac:chgData name="Merja Sjöblom" userId="060345d0-dca2-4d1a-8063-e605bcc71817" providerId="ADAL" clId="{EACB3098-B831-48E7-83D4-EC2F6E17CF7F}" dt="2022-06-06T12:07:59.863" v="1" actId="700"/>
          <ac:spMkLst>
            <pc:docMk/>
            <pc:sldMk cId="485202412" sldId="6063"/>
            <ac:spMk id="3" creationId="{14CC7FB4-DBE3-DE74-37D3-59E339CBA4F2}"/>
          </ac:spMkLst>
        </pc:spChg>
        <pc:spChg chg="mod ord">
          <ac:chgData name="Merja Sjöblom" userId="060345d0-dca2-4d1a-8063-e605bcc71817" providerId="ADAL" clId="{EACB3098-B831-48E7-83D4-EC2F6E17CF7F}" dt="2022-06-06T12:07:59.863" v="1" actId="700"/>
          <ac:spMkLst>
            <pc:docMk/>
            <pc:sldMk cId="485202412" sldId="6063"/>
            <ac:spMk id="4" creationId="{92553B3A-6CE9-FBF2-9123-F4A61DBE127A}"/>
          </ac:spMkLst>
        </pc:spChg>
        <pc:spChg chg="mod ord">
          <ac:chgData name="Merja Sjöblom" userId="060345d0-dca2-4d1a-8063-e605bcc71817" providerId="ADAL" clId="{EACB3098-B831-48E7-83D4-EC2F6E17CF7F}" dt="2022-06-06T12:07:59.863" v="1" actId="700"/>
          <ac:spMkLst>
            <pc:docMk/>
            <pc:sldMk cId="485202412" sldId="6063"/>
            <ac:spMk id="5" creationId="{DD8F700E-EC82-9CA2-A9E5-7DF54BC1309F}"/>
          </ac:spMkLst>
        </pc:spChg>
        <pc:spChg chg="mod ord">
          <ac:chgData name="Merja Sjöblom" userId="060345d0-dca2-4d1a-8063-e605bcc71817" providerId="ADAL" clId="{EACB3098-B831-48E7-83D4-EC2F6E17CF7F}" dt="2022-06-06T12:07:59.863" v="1" actId="700"/>
          <ac:spMkLst>
            <pc:docMk/>
            <pc:sldMk cId="485202412" sldId="6063"/>
            <ac:spMk id="6" creationId="{54E4DC55-ED8A-806F-EF9C-2BECCA7E2426}"/>
          </ac:spMkLst>
        </pc:spChg>
        <pc:spChg chg="add mod ord">
          <ac:chgData name="Merja Sjöblom" userId="060345d0-dca2-4d1a-8063-e605bcc71817" providerId="ADAL" clId="{EACB3098-B831-48E7-83D4-EC2F6E17CF7F}" dt="2022-06-06T12:12:08.855" v="133" actId="3626"/>
          <ac:spMkLst>
            <pc:docMk/>
            <pc:sldMk cId="485202412" sldId="6063"/>
            <ac:spMk id="7" creationId="{C7B4320B-9265-EB25-86BB-956EF2786DC3}"/>
          </ac:spMkLst>
        </pc:spChg>
      </pc:sldChg>
      <pc:sldMasterChg chg="delSldLayout">
        <pc:chgData name="Merja Sjöblom" userId="060345d0-dca2-4d1a-8063-e605bcc71817" providerId="ADAL" clId="{EACB3098-B831-48E7-83D4-EC2F6E17CF7F}" dt="2022-06-06T12:12:58.609" v="134" actId="47"/>
        <pc:sldMasterMkLst>
          <pc:docMk/>
          <pc:sldMasterMk cId="1103566798" sldId="2147483668"/>
        </pc:sldMasterMkLst>
        <pc:sldLayoutChg chg="del">
          <pc:chgData name="Merja Sjöblom" userId="060345d0-dca2-4d1a-8063-e605bcc71817" providerId="ADAL" clId="{EACB3098-B831-48E7-83D4-EC2F6E17CF7F}" dt="2022-06-06T12:12:58.609" v="134" actId="47"/>
          <pc:sldLayoutMkLst>
            <pc:docMk/>
            <pc:sldMasterMk cId="1103566798" sldId="2147483668"/>
            <pc:sldLayoutMk cId="3195621752" sldId="214748377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A339B-EA81-48DD-B9CF-D852C2D236CE}" type="doc">
      <dgm:prSet loTypeId="urn:microsoft.com/office/officeart/2005/8/layout/vList5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fi-FI"/>
        </a:p>
      </dgm:t>
    </dgm:pt>
    <dgm:pt modelId="{86D02D07-9156-4251-817E-A6C9393CC28E}">
      <dgm:prSet phldrT="[Teksti]" custT="1"/>
      <dgm:spPr/>
      <dgm:t>
        <a:bodyPr/>
        <a:lstStyle/>
        <a:p>
          <a:r>
            <a:rPr lang="fi-FI" sz="2400" dirty="0"/>
            <a:t>Nimi, ikä, ammatti</a:t>
          </a:r>
        </a:p>
      </dgm:t>
    </dgm:pt>
    <dgm:pt modelId="{9FFDD3F9-3EFD-47B0-AD2E-A42C9AEB2942}" type="parTrans" cxnId="{C1D93033-EBDB-4390-A9A0-A7BB1CD4E04C}">
      <dgm:prSet/>
      <dgm:spPr/>
      <dgm:t>
        <a:bodyPr/>
        <a:lstStyle/>
        <a:p>
          <a:endParaRPr lang="fi-FI"/>
        </a:p>
      </dgm:t>
    </dgm:pt>
    <dgm:pt modelId="{626F9E42-F721-4AEF-A3DD-3C341E883EBC}" type="sibTrans" cxnId="{C1D93033-EBDB-4390-A9A0-A7BB1CD4E04C}">
      <dgm:prSet/>
      <dgm:spPr/>
      <dgm:t>
        <a:bodyPr/>
        <a:lstStyle/>
        <a:p>
          <a:endParaRPr lang="fi-FI"/>
        </a:p>
      </dgm:t>
    </dgm:pt>
    <dgm:pt modelId="{5484968B-145A-4A7B-B200-CCD290B6ECF5}">
      <dgm:prSet phldrT="[Teksti]"/>
      <dgm:spPr/>
      <dgm:t>
        <a:bodyPr/>
        <a:lstStyle/>
        <a:p>
          <a:endParaRPr lang="fi-FI" dirty="0"/>
        </a:p>
      </dgm:t>
    </dgm:pt>
    <dgm:pt modelId="{C4CAA79D-3280-4403-8235-084C473435FB}" type="parTrans" cxnId="{0033E0B5-4BBD-45B4-BB9D-045B9C018109}">
      <dgm:prSet/>
      <dgm:spPr/>
      <dgm:t>
        <a:bodyPr/>
        <a:lstStyle/>
        <a:p>
          <a:endParaRPr lang="fi-FI"/>
        </a:p>
      </dgm:t>
    </dgm:pt>
    <dgm:pt modelId="{1CFFA28B-9B07-45DD-BA5D-541624324930}" type="sibTrans" cxnId="{0033E0B5-4BBD-45B4-BB9D-045B9C018109}">
      <dgm:prSet/>
      <dgm:spPr/>
      <dgm:t>
        <a:bodyPr/>
        <a:lstStyle/>
        <a:p>
          <a:endParaRPr lang="fi-FI"/>
        </a:p>
      </dgm:t>
    </dgm:pt>
    <dgm:pt modelId="{00DBC249-EEDB-44FB-821A-03B35C32EAE0}">
      <dgm:prSet phldrT="[Teksti]" custT="1"/>
      <dgm:spPr/>
      <dgm:t>
        <a:bodyPr/>
        <a:lstStyle/>
        <a:p>
          <a:r>
            <a:rPr lang="fi-FI" sz="2400" dirty="0"/>
            <a:t>Asumismuoto, perheenjäsenet, sijainti</a:t>
          </a:r>
        </a:p>
      </dgm:t>
    </dgm:pt>
    <dgm:pt modelId="{0EB59C57-E737-4C17-81A2-387D439BC3AB}" type="parTrans" cxnId="{2DEC3720-39DF-4950-81B4-B76C7802F209}">
      <dgm:prSet/>
      <dgm:spPr/>
      <dgm:t>
        <a:bodyPr/>
        <a:lstStyle/>
        <a:p>
          <a:endParaRPr lang="fi-FI"/>
        </a:p>
      </dgm:t>
    </dgm:pt>
    <dgm:pt modelId="{CBE0E3DC-3B96-41D9-AA92-4420DF457F59}" type="sibTrans" cxnId="{2DEC3720-39DF-4950-81B4-B76C7802F209}">
      <dgm:prSet/>
      <dgm:spPr/>
      <dgm:t>
        <a:bodyPr/>
        <a:lstStyle/>
        <a:p>
          <a:endParaRPr lang="fi-FI"/>
        </a:p>
      </dgm:t>
    </dgm:pt>
    <dgm:pt modelId="{BAA42680-64BE-44FA-BCF5-C4C34303CEEE}">
      <dgm:prSet phldrT="[Teksti]"/>
      <dgm:spPr/>
      <dgm:t>
        <a:bodyPr/>
        <a:lstStyle/>
        <a:p>
          <a:endParaRPr lang="fi-FI" dirty="0"/>
        </a:p>
      </dgm:t>
    </dgm:pt>
    <dgm:pt modelId="{10F41553-FF31-4F53-9707-644F81AA8FA8}" type="parTrans" cxnId="{2789D3E4-C445-40C5-BF53-22E42C946EFE}">
      <dgm:prSet/>
      <dgm:spPr/>
      <dgm:t>
        <a:bodyPr/>
        <a:lstStyle/>
        <a:p>
          <a:endParaRPr lang="fi-FI"/>
        </a:p>
      </dgm:t>
    </dgm:pt>
    <dgm:pt modelId="{0E3E5295-BC47-49A8-82A0-576D0A047E0D}" type="sibTrans" cxnId="{2789D3E4-C445-40C5-BF53-22E42C946EFE}">
      <dgm:prSet/>
      <dgm:spPr/>
      <dgm:t>
        <a:bodyPr/>
        <a:lstStyle/>
        <a:p>
          <a:endParaRPr lang="fi-FI"/>
        </a:p>
      </dgm:t>
    </dgm:pt>
    <dgm:pt modelId="{CF375E5F-D095-4209-B53C-B436D9C88348}">
      <dgm:prSet phldrT="[Teksti]" custT="1"/>
      <dgm:spPr/>
      <dgm:t>
        <a:bodyPr/>
        <a:lstStyle/>
        <a:p>
          <a:r>
            <a:rPr lang="fi-FI" sz="2400" dirty="0"/>
            <a:t>Persoonallisuus</a:t>
          </a:r>
        </a:p>
      </dgm:t>
    </dgm:pt>
    <dgm:pt modelId="{4BD4F2D6-37FD-48B8-BF71-044F6B1663EF}" type="parTrans" cxnId="{7FA63900-F174-4287-B589-BF0AE142539F}">
      <dgm:prSet/>
      <dgm:spPr/>
      <dgm:t>
        <a:bodyPr/>
        <a:lstStyle/>
        <a:p>
          <a:endParaRPr lang="fi-FI"/>
        </a:p>
      </dgm:t>
    </dgm:pt>
    <dgm:pt modelId="{546362E6-988F-4F70-982C-4B3E8E743BF0}" type="sibTrans" cxnId="{7FA63900-F174-4287-B589-BF0AE142539F}">
      <dgm:prSet/>
      <dgm:spPr/>
      <dgm:t>
        <a:bodyPr/>
        <a:lstStyle/>
        <a:p>
          <a:endParaRPr lang="fi-FI"/>
        </a:p>
      </dgm:t>
    </dgm:pt>
    <dgm:pt modelId="{626ADA1B-EAF6-44A8-A9D1-BE0496D11001}">
      <dgm:prSet phldrT="[Teksti]"/>
      <dgm:spPr/>
      <dgm:t>
        <a:bodyPr/>
        <a:lstStyle/>
        <a:p>
          <a:endParaRPr lang="fi-FI" dirty="0"/>
        </a:p>
      </dgm:t>
    </dgm:pt>
    <dgm:pt modelId="{47E2A2E5-2413-4DD6-971E-D97B9A1A6959}" type="parTrans" cxnId="{6B925F49-AF61-4F4C-9E56-F0E4D44FA6EF}">
      <dgm:prSet/>
      <dgm:spPr/>
      <dgm:t>
        <a:bodyPr/>
        <a:lstStyle/>
        <a:p>
          <a:endParaRPr lang="fi-FI"/>
        </a:p>
      </dgm:t>
    </dgm:pt>
    <dgm:pt modelId="{16CAEB5A-4B0F-43E3-A9F2-AD96584D3DFF}" type="sibTrans" cxnId="{6B925F49-AF61-4F4C-9E56-F0E4D44FA6EF}">
      <dgm:prSet/>
      <dgm:spPr/>
      <dgm:t>
        <a:bodyPr/>
        <a:lstStyle/>
        <a:p>
          <a:endParaRPr lang="fi-FI"/>
        </a:p>
      </dgm:t>
    </dgm:pt>
    <dgm:pt modelId="{464A56DC-F773-410E-8361-C80B6A15FF81}">
      <dgm:prSet phldrT="[Teksti]" custT="1"/>
      <dgm:spPr/>
      <dgm:t>
        <a:bodyPr/>
        <a:lstStyle/>
        <a:p>
          <a:r>
            <a:rPr lang="fi-FI" sz="2400" dirty="0"/>
            <a:t>Kiinnostuksen kohteet ja motivaatiot</a:t>
          </a:r>
        </a:p>
      </dgm:t>
    </dgm:pt>
    <dgm:pt modelId="{DF43BA5A-4AA8-41D9-AE76-C179A3756C4D}" type="parTrans" cxnId="{A11182B2-DBE5-4CFA-B982-6828B1420D39}">
      <dgm:prSet/>
      <dgm:spPr/>
      <dgm:t>
        <a:bodyPr/>
        <a:lstStyle/>
        <a:p>
          <a:endParaRPr lang="fi-FI"/>
        </a:p>
      </dgm:t>
    </dgm:pt>
    <dgm:pt modelId="{C34DC258-64AD-47A8-A3D6-94ECC1DA45FE}" type="sibTrans" cxnId="{A11182B2-DBE5-4CFA-B982-6828B1420D39}">
      <dgm:prSet/>
      <dgm:spPr/>
      <dgm:t>
        <a:bodyPr/>
        <a:lstStyle/>
        <a:p>
          <a:endParaRPr lang="fi-FI"/>
        </a:p>
      </dgm:t>
    </dgm:pt>
    <dgm:pt modelId="{43FA292F-5E44-4B67-800C-B7B08FEF29BC}">
      <dgm:prSet phldrT="[Teksti]"/>
      <dgm:spPr/>
      <dgm:t>
        <a:bodyPr/>
        <a:lstStyle/>
        <a:p>
          <a:endParaRPr lang="fi-FI" dirty="0"/>
        </a:p>
      </dgm:t>
    </dgm:pt>
    <dgm:pt modelId="{CAC36E8C-1E32-4DC6-A94E-0F6A1D965AF9}" type="parTrans" cxnId="{C5BD87B3-6421-44CE-B246-ACCE988B45E9}">
      <dgm:prSet/>
      <dgm:spPr/>
      <dgm:t>
        <a:bodyPr/>
        <a:lstStyle/>
        <a:p>
          <a:endParaRPr lang="fi-FI"/>
        </a:p>
      </dgm:t>
    </dgm:pt>
    <dgm:pt modelId="{E0A00F2E-9DA2-426B-8230-62A7442D6471}" type="sibTrans" cxnId="{C5BD87B3-6421-44CE-B246-ACCE988B45E9}">
      <dgm:prSet/>
      <dgm:spPr/>
      <dgm:t>
        <a:bodyPr/>
        <a:lstStyle/>
        <a:p>
          <a:endParaRPr lang="fi-FI"/>
        </a:p>
      </dgm:t>
    </dgm:pt>
    <dgm:pt modelId="{E421CDCB-A54C-423E-BD04-73C3BC27E43C}">
      <dgm:prSet phldrT="[Teksti]" custT="1"/>
      <dgm:spPr/>
      <dgm:t>
        <a:bodyPr/>
        <a:lstStyle/>
        <a:p>
          <a:r>
            <a:rPr lang="fi-FI" sz="2400" dirty="0"/>
            <a:t>Haasteet</a:t>
          </a:r>
        </a:p>
      </dgm:t>
    </dgm:pt>
    <dgm:pt modelId="{1E45218B-4762-4F55-923A-8BE33451B92B}" type="parTrans" cxnId="{C4D60B0F-518E-4B96-B6F1-2ED6C270889B}">
      <dgm:prSet/>
      <dgm:spPr/>
      <dgm:t>
        <a:bodyPr/>
        <a:lstStyle/>
        <a:p>
          <a:endParaRPr lang="fi-FI"/>
        </a:p>
      </dgm:t>
    </dgm:pt>
    <dgm:pt modelId="{57B3CCB1-95DE-4552-ADB0-9E359B74302F}" type="sibTrans" cxnId="{C4D60B0F-518E-4B96-B6F1-2ED6C270889B}">
      <dgm:prSet/>
      <dgm:spPr/>
      <dgm:t>
        <a:bodyPr/>
        <a:lstStyle/>
        <a:p>
          <a:endParaRPr lang="fi-FI"/>
        </a:p>
      </dgm:t>
    </dgm:pt>
    <dgm:pt modelId="{EA97A70A-59C3-4C16-87FE-B71CFE33879F}">
      <dgm:prSet phldrT="[Teksti]"/>
      <dgm:spPr/>
      <dgm:t>
        <a:bodyPr/>
        <a:lstStyle/>
        <a:p>
          <a:endParaRPr lang="fi-FI" dirty="0"/>
        </a:p>
      </dgm:t>
    </dgm:pt>
    <dgm:pt modelId="{5D7069D0-E925-42E3-9E0E-6D6F7BF97D26}" type="parTrans" cxnId="{BABEC501-CFD2-4113-A202-42D503E5367B}">
      <dgm:prSet/>
      <dgm:spPr/>
      <dgm:t>
        <a:bodyPr/>
        <a:lstStyle/>
        <a:p>
          <a:endParaRPr lang="fi-FI"/>
        </a:p>
      </dgm:t>
    </dgm:pt>
    <dgm:pt modelId="{D10DFFF6-6C04-4CEA-87C8-D6947205C4F8}" type="sibTrans" cxnId="{BABEC501-CFD2-4113-A202-42D503E5367B}">
      <dgm:prSet/>
      <dgm:spPr/>
      <dgm:t>
        <a:bodyPr/>
        <a:lstStyle/>
        <a:p>
          <a:endParaRPr lang="fi-FI"/>
        </a:p>
      </dgm:t>
    </dgm:pt>
    <dgm:pt modelId="{69BFFD73-4698-4D8A-ACE0-EC32193DEE4E}" type="pres">
      <dgm:prSet presAssocID="{1E3A339B-EA81-48DD-B9CF-D852C2D236CE}" presName="Name0" presStyleCnt="0">
        <dgm:presLayoutVars>
          <dgm:dir/>
          <dgm:animLvl val="lvl"/>
          <dgm:resizeHandles val="exact"/>
        </dgm:presLayoutVars>
      </dgm:prSet>
      <dgm:spPr/>
    </dgm:pt>
    <dgm:pt modelId="{C09098C3-23E6-4EEC-AF7B-39BA7273E4C4}" type="pres">
      <dgm:prSet presAssocID="{86D02D07-9156-4251-817E-A6C9393CC28E}" presName="linNode" presStyleCnt="0"/>
      <dgm:spPr/>
    </dgm:pt>
    <dgm:pt modelId="{B9BB3EFC-A16D-4651-AA3E-6CDAE78F9B4E}" type="pres">
      <dgm:prSet presAssocID="{86D02D07-9156-4251-817E-A6C9393CC28E}" presName="parentText" presStyleLbl="node1" presStyleIdx="0" presStyleCnt="5" custScaleX="92888">
        <dgm:presLayoutVars>
          <dgm:chMax val="1"/>
          <dgm:bulletEnabled val="1"/>
        </dgm:presLayoutVars>
      </dgm:prSet>
      <dgm:spPr/>
    </dgm:pt>
    <dgm:pt modelId="{42151A48-545B-4C4B-B9CF-E85993AB2FEA}" type="pres">
      <dgm:prSet presAssocID="{86D02D07-9156-4251-817E-A6C9393CC28E}" presName="descendantText" presStyleLbl="alignAccFollowNode1" presStyleIdx="0" presStyleCnt="5">
        <dgm:presLayoutVars>
          <dgm:bulletEnabled val="1"/>
        </dgm:presLayoutVars>
      </dgm:prSet>
      <dgm:spPr/>
    </dgm:pt>
    <dgm:pt modelId="{68AB557B-BCC6-415F-9E43-D19619B726F0}" type="pres">
      <dgm:prSet presAssocID="{626F9E42-F721-4AEF-A3DD-3C341E883EBC}" presName="sp" presStyleCnt="0"/>
      <dgm:spPr/>
    </dgm:pt>
    <dgm:pt modelId="{A34F48BF-D566-4CB8-8B4D-6E8F8FA93E86}" type="pres">
      <dgm:prSet presAssocID="{00DBC249-EEDB-44FB-821A-03B35C32EAE0}" presName="linNode" presStyleCnt="0"/>
      <dgm:spPr/>
    </dgm:pt>
    <dgm:pt modelId="{A02EDCEF-49F3-454A-8A54-3993805C0D13}" type="pres">
      <dgm:prSet presAssocID="{00DBC249-EEDB-44FB-821A-03B35C32EAE0}" presName="parentText" presStyleLbl="node1" presStyleIdx="1" presStyleCnt="5" custScaleX="92888">
        <dgm:presLayoutVars>
          <dgm:chMax val="1"/>
          <dgm:bulletEnabled val="1"/>
        </dgm:presLayoutVars>
      </dgm:prSet>
      <dgm:spPr/>
    </dgm:pt>
    <dgm:pt modelId="{0B326A93-3495-4277-9642-9245951D2980}" type="pres">
      <dgm:prSet presAssocID="{00DBC249-EEDB-44FB-821A-03B35C32EAE0}" presName="descendantText" presStyleLbl="alignAccFollowNode1" presStyleIdx="1" presStyleCnt="5">
        <dgm:presLayoutVars>
          <dgm:bulletEnabled val="1"/>
        </dgm:presLayoutVars>
      </dgm:prSet>
      <dgm:spPr/>
    </dgm:pt>
    <dgm:pt modelId="{86620344-08CC-409A-B8D9-C4F5F0BF0291}" type="pres">
      <dgm:prSet presAssocID="{CBE0E3DC-3B96-41D9-AA92-4420DF457F59}" presName="sp" presStyleCnt="0"/>
      <dgm:spPr/>
    </dgm:pt>
    <dgm:pt modelId="{2A65C50B-C358-4CE5-A9AC-078D051205EA}" type="pres">
      <dgm:prSet presAssocID="{CF375E5F-D095-4209-B53C-B436D9C88348}" presName="linNode" presStyleCnt="0"/>
      <dgm:spPr/>
    </dgm:pt>
    <dgm:pt modelId="{956B416D-EF95-4FCB-97A5-F82F82053F1F}" type="pres">
      <dgm:prSet presAssocID="{CF375E5F-D095-4209-B53C-B436D9C88348}" presName="parentText" presStyleLbl="node1" presStyleIdx="2" presStyleCnt="5" custScaleX="92888">
        <dgm:presLayoutVars>
          <dgm:chMax val="1"/>
          <dgm:bulletEnabled val="1"/>
        </dgm:presLayoutVars>
      </dgm:prSet>
      <dgm:spPr/>
    </dgm:pt>
    <dgm:pt modelId="{BD199213-EEB4-4AC1-A27A-DD9033B4AD14}" type="pres">
      <dgm:prSet presAssocID="{CF375E5F-D095-4209-B53C-B436D9C88348}" presName="descendantText" presStyleLbl="alignAccFollowNode1" presStyleIdx="2" presStyleCnt="5">
        <dgm:presLayoutVars>
          <dgm:bulletEnabled val="1"/>
        </dgm:presLayoutVars>
      </dgm:prSet>
      <dgm:spPr/>
    </dgm:pt>
    <dgm:pt modelId="{D9E67251-F437-4338-A040-098C077F64DE}" type="pres">
      <dgm:prSet presAssocID="{546362E6-988F-4F70-982C-4B3E8E743BF0}" presName="sp" presStyleCnt="0"/>
      <dgm:spPr/>
    </dgm:pt>
    <dgm:pt modelId="{0AD45CFA-30F2-459B-B352-2B0EC79F43E6}" type="pres">
      <dgm:prSet presAssocID="{464A56DC-F773-410E-8361-C80B6A15FF81}" presName="linNode" presStyleCnt="0"/>
      <dgm:spPr/>
    </dgm:pt>
    <dgm:pt modelId="{E8702ACF-FF19-4C05-854B-6953AA2F7025}" type="pres">
      <dgm:prSet presAssocID="{464A56DC-F773-410E-8361-C80B6A15FF81}" presName="parentText" presStyleLbl="node1" presStyleIdx="3" presStyleCnt="5" custScaleX="92888">
        <dgm:presLayoutVars>
          <dgm:chMax val="1"/>
          <dgm:bulletEnabled val="1"/>
        </dgm:presLayoutVars>
      </dgm:prSet>
      <dgm:spPr/>
    </dgm:pt>
    <dgm:pt modelId="{1C31378C-0C3B-46CA-B965-81EF9D2B58F8}" type="pres">
      <dgm:prSet presAssocID="{464A56DC-F773-410E-8361-C80B6A15FF81}" presName="descendantText" presStyleLbl="alignAccFollowNode1" presStyleIdx="3" presStyleCnt="5">
        <dgm:presLayoutVars>
          <dgm:bulletEnabled val="1"/>
        </dgm:presLayoutVars>
      </dgm:prSet>
      <dgm:spPr/>
    </dgm:pt>
    <dgm:pt modelId="{F0768C1A-735E-40F9-A378-C44088DA0D7C}" type="pres">
      <dgm:prSet presAssocID="{C34DC258-64AD-47A8-A3D6-94ECC1DA45FE}" presName="sp" presStyleCnt="0"/>
      <dgm:spPr/>
    </dgm:pt>
    <dgm:pt modelId="{0D9BEDD0-1A0C-473D-B1BB-E73B7ECC24B4}" type="pres">
      <dgm:prSet presAssocID="{E421CDCB-A54C-423E-BD04-73C3BC27E43C}" presName="linNode" presStyleCnt="0"/>
      <dgm:spPr/>
    </dgm:pt>
    <dgm:pt modelId="{A3771CC1-9CAB-4BC0-9BEF-10389C5C1EE1}" type="pres">
      <dgm:prSet presAssocID="{E421CDCB-A54C-423E-BD04-73C3BC27E43C}" presName="parentText" presStyleLbl="node1" presStyleIdx="4" presStyleCnt="5" custScaleX="92888">
        <dgm:presLayoutVars>
          <dgm:chMax val="1"/>
          <dgm:bulletEnabled val="1"/>
        </dgm:presLayoutVars>
      </dgm:prSet>
      <dgm:spPr/>
    </dgm:pt>
    <dgm:pt modelId="{29E964A0-1F28-48B1-9C6E-77DED1159623}" type="pres">
      <dgm:prSet presAssocID="{E421CDCB-A54C-423E-BD04-73C3BC27E43C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7FA63900-F174-4287-B589-BF0AE142539F}" srcId="{1E3A339B-EA81-48DD-B9CF-D852C2D236CE}" destId="{CF375E5F-D095-4209-B53C-B436D9C88348}" srcOrd="2" destOrd="0" parTransId="{4BD4F2D6-37FD-48B8-BF71-044F6B1663EF}" sibTransId="{546362E6-988F-4F70-982C-4B3E8E743BF0}"/>
    <dgm:cxn modelId="{BABEC501-CFD2-4113-A202-42D503E5367B}" srcId="{E421CDCB-A54C-423E-BD04-73C3BC27E43C}" destId="{EA97A70A-59C3-4C16-87FE-B71CFE33879F}" srcOrd="0" destOrd="0" parTransId="{5D7069D0-E925-42E3-9E0E-6D6F7BF97D26}" sibTransId="{D10DFFF6-6C04-4CEA-87C8-D6947205C4F8}"/>
    <dgm:cxn modelId="{C4D60B0F-518E-4B96-B6F1-2ED6C270889B}" srcId="{1E3A339B-EA81-48DD-B9CF-D852C2D236CE}" destId="{E421CDCB-A54C-423E-BD04-73C3BC27E43C}" srcOrd="4" destOrd="0" parTransId="{1E45218B-4762-4F55-923A-8BE33451B92B}" sibTransId="{57B3CCB1-95DE-4552-ADB0-9E359B74302F}"/>
    <dgm:cxn modelId="{10DF7518-BE0F-4EBC-A858-9E4E33727023}" type="presOf" srcId="{86D02D07-9156-4251-817E-A6C9393CC28E}" destId="{B9BB3EFC-A16D-4651-AA3E-6CDAE78F9B4E}" srcOrd="0" destOrd="0" presId="urn:microsoft.com/office/officeart/2005/8/layout/vList5"/>
    <dgm:cxn modelId="{2DEC3720-39DF-4950-81B4-B76C7802F209}" srcId="{1E3A339B-EA81-48DD-B9CF-D852C2D236CE}" destId="{00DBC249-EEDB-44FB-821A-03B35C32EAE0}" srcOrd="1" destOrd="0" parTransId="{0EB59C57-E737-4C17-81A2-387D439BC3AB}" sibTransId="{CBE0E3DC-3B96-41D9-AA92-4420DF457F59}"/>
    <dgm:cxn modelId="{C1D93033-EBDB-4390-A9A0-A7BB1CD4E04C}" srcId="{1E3A339B-EA81-48DD-B9CF-D852C2D236CE}" destId="{86D02D07-9156-4251-817E-A6C9393CC28E}" srcOrd="0" destOrd="0" parTransId="{9FFDD3F9-3EFD-47B0-AD2E-A42C9AEB2942}" sibTransId="{626F9E42-F721-4AEF-A3DD-3C341E883EBC}"/>
    <dgm:cxn modelId="{AB34A534-2020-4B17-83D5-6FF1DF890711}" type="presOf" srcId="{43FA292F-5E44-4B67-800C-B7B08FEF29BC}" destId="{1C31378C-0C3B-46CA-B965-81EF9D2B58F8}" srcOrd="0" destOrd="0" presId="urn:microsoft.com/office/officeart/2005/8/layout/vList5"/>
    <dgm:cxn modelId="{E8E68F3B-A9DA-407E-8F33-540D245AB614}" type="presOf" srcId="{BAA42680-64BE-44FA-BCF5-C4C34303CEEE}" destId="{0B326A93-3495-4277-9642-9245951D2980}" srcOrd="0" destOrd="0" presId="urn:microsoft.com/office/officeart/2005/8/layout/vList5"/>
    <dgm:cxn modelId="{2A7FA841-E4B2-4A43-B3D2-CF4CE0B65B39}" type="presOf" srcId="{464A56DC-F773-410E-8361-C80B6A15FF81}" destId="{E8702ACF-FF19-4C05-854B-6953AA2F7025}" srcOrd="0" destOrd="0" presId="urn:microsoft.com/office/officeart/2005/8/layout/vList5"/>
    <dgm:cxn modelId="{6B925F49-AF61-4F4C-9E56-F0E4D44FA6EF}" srcId="{CF375E5F-D095-4209-B53C-B436D9C88348}" destId="{626ADA1B-EAF6-44A8-A9D1-BE0496D11001}" srcOrd="0" destOrd="0" parTransId="{47E2A2E5-2413-4DD6-971E-D97B9A1A6959}" sibTransId="{16CAEB5A-4B0F-43E3-A9F2-AD96584D3DFF}"/>
    <dgm:cxn modelId="{DC25A554-CCA4-4CB0-BEF1-75D94148D96C}" type="presOf" srcId="{00DBC249-EEDB-44FB-821A-03B35C32EAE0}" destId="{A02EDCEF-49F3-454A-8A54-3993805C0D13}" srcOrd="0" destOrd="0" presId="urn:microsoft.com/office/officeart/2005/8/layout/vList5"/>
    <dgm:cxn modelId="{E0FEB489-273B-4FFF-99F4-7E918F96E8D2}" type="presOf" srcId="{1E3A339B-EA81-48DD-B9CF-D852C2D236CE}" destId="{69BFFD73-4698-4D8A-ACE0-EC32193DEE4E}" srcOrd="0" destOrd="0" presId="urn:microsoft.com/office/officeart/2005/8/layout/vList5"/>
    <dgm:cxn modelId="{9258108F-FD80-4DC6-B4F8-EAB4B20F5EA8}" type="presOf" srcId="{E421CDCB-A54C-423E-BD04-73C3BC27E43C}" destId="{A3771CC1-9CAB-4BC0-9BEF-10389C5C1EE1}" srcOrd="0" destOrd="0" presId="urn:microsoft.com/office/officeart/2005/8/layout/vList5"/>
    <dgm:cxn modelId="{4E54DCA4-38DB-4BF1-A6FD-59BA5D9C22AD}" type="presOf" srcId="{626ADA1B-EAF6-44A8-A9D1-BE0496D11001}" destId="{BD199213-EEB4-4AC1-A27A-DD9033B4AD14}" srcOrd="0" destOrd="0" presId="urn:microsoft.com/office/officeart/2005/8/layout/vList5"/>
    <dgm:cxn modelId="{A11182B2-DBE5-4CFA-B982-6828B1420D39}" srcId="{1E3A339B-EA81-48DD-B9CF-D852C2D236CE}" destId="{464A56DC-F773-410E-8361-C80B6A15FF81}" srcOrd="3" destOrd="0" parTransId="{DF43BA5A-4AA8-41D9-AE76-C179A3756C4D}" sibTransId="{C34DC258-64AD-47A8-A3D6-94ECC1DA45FE}"/>
    <dgm:cxn modelId="{C5BD87B3-6421-44CE-B246-ACCE988B45E9}" srcId="{464A56DC-F773-410E-8361-C80B6A15FF81}" destId="{43FA292F-5E44-4B67-800C-B7B08FEF29BC}" srcOrd="0" destOrd="0" parTransId="{CAC36E8C-1E32-4DC6-A94E-0F6A1D965AF9}" sibTransId="{E0A00F2E-9DA2-426B-8230-62A7442D6471}"/>
    <dgm:cxn modelId="{0033E0B5-4BBD-45B4-BB9D-045B9C018109}" srcId="{86D02D07-9156-4251-817E-A6C9393CC28E}" destId="{5484968B-145A-4A7B-B200-CCD290B6ECF5}" srcOrd="0" destOrd="0" parTransId="{C4CAA79D-3280-4403-8235-084C473435FB}" sibTransId="{1CFFA28B-9B07-45DD-BA5D-541624324930}"/>
    <dgm:cxn modelId="{37B48AB8-3DC0-4415-A3AD-D80955468812}" type="presOf" srcId="{CF375E5F-D095-4209-B53C-B436D9C88348}" destId="{956B416D-EF95-4FCB-97A5-F82F82053F1F}" srcOrd="0" destOrd="0" presId="urn:microsoft.com/office/officeart/2005/8/layout/vList5"/>
    <dgm:cxn modelId="{B56C68C1-C577-44B7-8945-89AE246BED0A}" type="presOf" srcId="{5484968B-145A-4A7B-B200-CCD290B6ECF5}" destId="{42151A48-545B-4C4B-B9CF-E85993AB2FEA}" srcOrd="0" destOrd="0" presId="urn:microsoft.com/office/officeart/2005/8/layout/vList5"/>
    <dgm:cxn modelId="{E9D72DE3-0940-48C8-B550-236417808F06}" type="presOf" srcId="{EA97A70A-59C3-4C16-87FE-B71CFE33879F}" destId="{29E964A0-1F28-48B1-9C6E-77DED1159623}" srcOrd="0" destOrd="0" presId="urn:microsoft.com/office/officeart/2005/8/layout/vList5"/>
    <dgm:cxn modelId="{2789D3E4-C445-40C5-BF53-22E42C946EFE}" srcId="{00DBC249-EEDB-44FB-821A-03B35C32EAE0}" destId="{BAA42680-64BE-44FA-BCF5-C4C34303CEEE}" srcOrd="0" destOrd="0" parTransId="{10F41553-FF31-4F53-9707-644F81AA8FA8}" sibTransId="{0E3E5295-BC47-49A8-82A0-576D0A047E0D}"/>
    <dgm:cxn modelId="{ED5A1CAB-54C2-4BBC-A6E7-5B67317AB54B}" type="presParOf" srcId="{69BFFD73-4698-4D8A-ACE0-EC32193DEE4E}" destId="{C09098C3-23E6-4EEC-AF7B-39BA7273E4C4}" srcOrd="0" destOrd="0" presId="urn:microsoft.com/office/officeart/2005/8/layout/vList5"/>
    <dgm:cxn modelId="{2D145C3F-6964-4BC3-9DE6-A1B8516000CF}" type="presParOf" srcId="{C09098C3-23E6-4EEC-AF7B-39BA7273E4C4}" destId="{B9BB3EFC-A16D-4651-AA3E-6CDAE78F9B4E}" srcOrd="0" destOrd="0" presId="urn:microsoft.com/office/officeart/2005/8/layout/vList5"/>
    <dgm:cxn modelId="{11891C61-F09D-4AD1-BB7A-6F301CDA8A1A}" type="presParOf" srcId="{C09098C3-23E6-4EEC-AF7B-39BA7273E4C4}" destId="{42151A48-545B-4C4B-B9CF-E85993AB2FEA}" srcOrd="1" destOrd="0" presId="urn:microsoft.com/office/officeart/2005/8/layout/vList5"/>
    <dgm:cxn modelId="{84BBF860-4A46-48E0-9C16-02D4C5E2AAA8}" type="presParOf" srcId="{69BFFD73-4698-4D8A-ACE0-EC32193DEE4E}" destId="{68AB557B-BCC6-415F-9E43-D19619B726F0}" srcOrd="1" destOrd="0" presId="urn:microsoft.com/office/officeart/2005/8/layout/vList5"/>
    <dgm:cxn modelId="{5808AEF4-71D3-4CC0-BB59-C2532A1A2BBA}" type="presParOf" srcId="{69BFFD73-4698-4D8A-ACE0-EC32193DEE4E}" destId="{A34F48BF-D566-4CB8-8B4D-6E8F8FA93E86}" srcOrd="2" destOrd="0" presId="urn:microsoft.com/office/officeart/2005/8/layout/vList5"/>
    <dgm:cxn modelId="{93910F5F-EED6-4215-BC52-88E5866562AB}" type="presParOf" srcId="{A34F48BF-D566-4CB8-8B4D-6E8F8FA93E86}" destId="{A02EDCEF-49F3-454A-8A54-3993805C0D13}" srcOrd="0" destOrd="0" presId="urn:microsoft.com/office/officeart/2005/8/layout/vList5"/>
    <dgm:cxn modelId="{4BC69270-D560-4779-BC14-211FBFD03D6B}" type="presParOf" srcId="{A34F48BF-D566-4CB8-8B4D-6E8F8FA93E86}" destId="{0B326A93-3495-4277-9642-9245951D2980}" srcOrd="1" destOrd="0" presId="urn:microsoft.com/office/officeart/2005/8/layout/vList5"/>
    <dgm:cxn modelId="{D971FD24-3B21-4FCC-9742-82B424BB567E}" type="presParOf" srcId="{69BFFD73-4698-4D8A-ACE0-EC32193DEE4E}" destId="{86620344-08CC-409A-B8D9-C4F5F0BF0291}" srcOrd="3" destOrd="0" presId="urn:microsoft.com/office/officeart/2005/8/layout/vList5"/>
    <dgm:cxn modelId="{95DC3803-64B5-451C-AE79-D8E2959BB918}" type="presParOf" srcId="{69BFFD73-4698-4D8A-ACE0-EC32193DEE4E}" destId="{2A65C50B-C358-4CE5-A9AC-078D051205EA}" srcOrd="4" destOrd="0" presId="urn:microsoft.com/office/officeart/2005/8/layout/vList5"/>
    <dgm:cxn modelId="{6735B94A-FE7A-4538-878F-3763E258491A}" type="presParOf" srcId="{2A65C50B-C358-4CE5-A9AC-078D051205EA}" destId="{956B416D-EF95-4FCB-97A5-F82F82053F1F}" srcOrd="0" destOrd="0" presId="urn:microsoft.com/office/officeart/2005/8/layout/vList5"/>
    <dgm:cxn modelId="{D3EFA123-9276-4093-BEEB-3392792D3E1A}" type="presParOf" srcId="{2A65C50B-C358-4CE5-A9AC-078D051205EA}" destId="{BD199213-EEB4-4AC1-A27A-DD9033B4AD14}" srcOrd="1" destOrd="0" presId="urn:microsoft.com/office/officeart/2005/8/layout/vList5"/>
    <dgm:cxn modelId="{EFE7475A-9AE4-4899-9A49-C7ED48E42E12}" type="presParOf" srcId="{69BFFD73-4698-4D8A-ACE0-EC32193DEE4E}" destId="{D9E67251-F437-4338-A040-098C077F64DE}" srcOrd="5" destOrd="0" presId="urn:microsoft.com/office/officeart/2005/8/layout/vList5"/>
    <dgm:cxn modelId="{86A0EF2F-CA17-42D6-8CF2-03DBAC121AB0}" type="presParOf" srcId="{69BFFD73-4698-4D8A-ACE0-EC32193DEE4E}" destId="{0AD45CFA-30F2-459B-B352-2B0EC79F43E6}" srcOrd="6" destOrd="0" presId="urn:microsoft.com/office/officeart/2005/8/layout/vList5"/>
    <dgm:cxn modelId="{CA5EF603-1FBD-4696-8A36-87744142E0B0}" type="presParOf" srcId="{0AD45CFA-30F2-459B-B352-2B0EC79F43E6}" destId="{E8702ACF-FF19-4C05-854B-6953AA2F7025}" srcOrd="0" destOrd="0" presId="urn:microsoft.com/office/officeart/2005/8/layout/vList5"/>
    <dgm:cxn modelId="{592FCDF5-3044-4FC6-90D4-107BE2E64D4A}" type="presParOf" srcId="{0AD45CFA-30F2-459B-B352-2B0EC79F43E6}" destId="{1C31378C-0C3B-46CA-B965-81EF9D2B58F8}" srcOrd="1" destOrd="0" presId="urn:microsoft.com/office/officeart/2005/8/layout/vList5"/>
    <dgm:cxn modelId="{EC5D544B-B8A8-41DB-A2A0-B3E14A2E1ADA}" type="presParOf" srcId="{69BFFD73-4698-4D8A-ACE0-EC32193DEE4E}" destId="{F0768C1A-735E-40F9-A378-C44088DA0D7C}" srcOrd="7" destOrd="0" presId="urn:microsoft.com/office/officeart/2005/8/layout/vList5"/>
    <dgm:cxn modelId="{175B4FA0-303C-4414-8A86-F78114E102C0}" type="presParOf" srcId="{69BFFD73-4698-4D8A-ACE0-EC32193DEE4E}" destId="{0D9BEDD0-1A0C-473D-B1BB-E73B7ECC24B4}" srcOrd="8" destOrd="0" presId="urn:microsoft.com/office/officeart/2005/8/layout/vList5"/>
    <dgm:cxn modelId="{B78ADFDF-A9EE-4C75-878D-1070CA9F084C}" type="presParOf" srcId="{0D9BEDD0-1A0C-473D-B1BB-E73B7ECC24B4}" destId="{A3771CC1-9CAB-4BC0-9BEF-10389C5C1EE1}" srcOrd="0" destOrd="0" presId="urn:microsoft.com/office/officeart/2005/8/layout/vList5"/>
    <dgm:cxn modelId="{3945BF68-130C-450F-B88E-76D37427AB2C}" type="presParOf" srcId="{0D9BEDD0-1A0C-473D-B1BB-E73B7ECC24B4}" destId="{29E964A0-1F28-48B1-9C6E-77DED115962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51A48-545B-4C4B-B9CF-E85993AB2FEA}">
      <dsp:nvSpPr>
        <dsp:cNvPr id="0" name=""/>
        <dsp:cNvSpPr/>
      </dsp:nvSpPr>
      <dsp:spPr>
        <a:xfrm rot="5400000">
          <a:off x="6525777" y="-2835351"/>
          <a:ext cx="758987" cy="662377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3800" kern="1200" dirty="0"/>
        </a:p>
      </dsp:txBody>
      <dsp:txXfrm rot="-5400000">
        <a:off x="3593383" y="134094"/>
        <a:ext cx="6586726" cy="684885"/>
      </dsp:txXfrm>
    </dsp:sp>
    <dsp:sp modelId="{B9BB3EFC-A16D-4651-AA3E-6CDAE78F9B4E}">
      <dsp:nvSpPr>
        <dsp:cNvPr id="0" name=""/>
        <dsp:cNvSpPr/>
      </dsp:nvSpPr>
      <dsp:spPr>
        <a:xfrm>
          <a:off x="132492" y="2169"/>
          <a:ext cx="3460890" cy="9487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Nimi, ikä, ammatti</a:t>
          </a:r>
        </a:p>
      </dsp:txBody>
      <dsp:txXfrm>
        <a:off x="178805" y="48482"/>
        <a:ext cx="3368264" cy="856108"/>
      </dsp:txXfrm>
    </dsp:sp>
    <dsp:sp modelId="{0B326A93-3495-4277-9642-9245951D2980}">
      <dsp:nvSpPr>
        <dsp:cNvPr id="0" name=""/>
        <dsp:cNvSpPr/>
      </dsp:nvSpPr>
      <dsp:spPr>
        <a:xfrm rot="5400000">
          <a:off x="6525777" y="-1839180"/>
          <a:ext cx="758987" cy="662377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3800" kern="1200" dirty="0"/>
        </a:p>
      </dsp:txBody>
      <dsp:txXfrm rot="-5400000">
        <a:off x="3593383" y="1130265"/>
        <a:ext cx="6586726" cy="684885"/>
      </dsp:txXfrm>
    </dsp:sp>
    <dsp:sp modelId="{A02EDCEF-49F3-454A-8A54-3993805C0D13}">
      <dsp:nvSpPr>
        <dsp:cNvPr id="0" name=""/>
        <dsp:cNvSpPr/>
      </dsp:nvSpPr>
      <dsp:spPr>
        <a:xfrm>
          <a:off x="132492" y="998341"/>
          <a:ext cx="3460890" cy="9487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Asumismuoto, perheenjäsenet, sijainti</a:t>
          </a:r>
        </a:p>
      </dsp:txBody>
      <dsp:txXfrm>
        <a:off x="178805" y="1044654"/>
        <a:ext cx="3368264" cy="856108"/>
      </dsp:txXfrm>
    </dsp:sp>
    <dsp:sp modelId="{BD199213-EEB4-4AC1-A27A-DD9033B4AD14}">
      <dsp:nvSpPr>
        <dsp:cNvPr id="0" name=""/>
        <dsp:cNvSpPr/>
      </dsp:nvSpPr>
      <dsp:spPr>
        <a:xfrm rot="5400000">
          <a:off x="6525777" y="-843008"/>
          <a:ext cx="758987" cy="662377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3800" kern="1200" dirty="0"/>
        </a:p>
      </dsp:txBody>
      <dsp:txXfrm rot="-5400000">
        <a:off x="3593383" y="2126437"/>
        <a:ext cx="6586726" cy="684885"/>
      </dsp:txXfrm>
    </dsp:sp>
    <dsp:sp modelId="{956B416D-EF95-4FCB-97A5-F82F82053F1F}">
      <dsp:nvSpPr>
        <dsp:cNvPr id="0" name=""/>
        <dsp:cNvSpPr/>
      </dsp:nvSpPr>
      <dsp:spPr>
        <a:xfrm>
          <a:off x="132492" y="1994512"/>
          <a:ext cx="3460890" cy="9487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Persoonallisuus</a:t>
          </a:r>
        </a:p>
      </dsp:txBody>
      <dsp:txXfrm>
        <a:off x="178805" y="2040825"/>
        <a:ext cx="3368264" cy="856108"/>
      </dsp:txXfrm>
    </dsp:sp>
    <dsp:sp modelId="{1C31378C-0C3B-46CA-B965-81EF9D2B58F8}">
      <dsp:nvSpPr>
        <dsp:cNvPr id="0" name=""/>
        <dsp:cNvSpPr/>
      </dsp:nvSpPr>
      <dsp:spPr>
        <a:xfrm rot="5400000">
          <a:off x="6525777" y="153162"/>
          <a:ext cx="758987" cy="662377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3800" kern="1200" dirty="0"/>
        </a:p>
      </dsp:txBody>
      <dsp:txXfrm rot="-5400000">
        <a:off x="3593383" y="3122608"/>
        <a:ext cx="6586726" cy="684885"/>
      </dsp:txXfrm>
    </dsp:sp>
    <dsp:sp modelId="{E8702ACF-FF19-4C05-854B-6953AA2F7025}">
      <dsp:nvSpPr>
        <dsp:cNvPr id="0" name=""/>
        <dsp:cNvSpPr/>
      </dsp:nvSpPr>
      <dsp:spPr>
        <a:xfrm>
          <a:off x="132492" y="2990684"/>
          <a:ext cx="3460890" cy="9487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Kiinnostuksen kohteet ja motivaatiot</a:t>
          </a:r>
        </a:p>
      </dsp:txBody>
      <dsp:txXfrm>
        <a:off x="178805" y="3036997"/>
        <a:ext cx="3368264" cy="856108"/>
      </dsp:txXfrm>
    </dsp:sp>
    <dsp:sp modelId="{29E964A0-1F28-48B1-9C6E-77DED1159623}">
      <dsp:nvSpPr>
        <dsp:cNvPr id="0" name=""/>
        <dsp:cNvSpPr/>
      </dsp:nvSpPr>
      <dsp:spPr>
        <a:xfrm rot="5400000">
          <a:off x="6525777" y="1149334"/>
          <a:ext cx="758987" cy="662377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3800" kern="1200" dirty="0"/>
        </a:p>
      </dsp:txBody>
      <dsp:txXfrm rot="-5400000">
        <a:off x="3593383" y="4118780"/>
        <a:ext cx="6586726" cy="684885"/>
      </dsp:txXfrm>
    </dsp:sp>
    <dsp:sp modelId="{A3771CC1-9CAB-4BC0-9BEF-10389C5C1EE1}">
      <dsp:nvSpPr>
        <dsp:cNvPr id="0" name=""/>
        <dsp:cNvSpPr/>
      </dsp:nvSpPr>
      <dsp:spPr>
        <a:xfrm>
          <a:off x="132492" y="3986855"/>
          <a:ext cx="3460890" cy="9487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Haasteet</a:t>
          </a:r>
        </a:p>
      </dsp:txBody>
      <dsp:txXfrm>
        <a:off x="178805" y="4033168"/>
        <a:ext cx="3368264" cy="856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9250E147-4864-2F40-8FA9-4B995BE1FE70}" type="datetimeFigureOut">
              <a:rPr lang="en-FI" smtClean="0"/>
              <a:pPr/>
              <a:t>06/06/2022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CC52F1FE-2EF3-8B49-9CB7-C3FC26B839E4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429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14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alk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 descr="Datasta kasvua logo">
            <a:extLst>
              <a:ext uri="{FF2B5EF4-FFF2-40B4-BE49-F238E27FC236}">
                <a16:creationId xmlns:a16="http://schemas.microsoft.com/office/drawing/2014/main" id="{8B850BE2-9FCD-7B4E-9B5A-39DE740A2F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7" y="1315117"/>
            <a:ext cx="2743201" cy="919677"/>
          </a:xfrm>
          <a:prstGeom prst="rect">
            <a:avLst/>
          </a:prstGeom>
        </p:spPr>
      </p:pic>
      <p:pic>
        <p:nvPicPr>
          <p:cNvPr id="17" name="tieke" descr="Tieke logo">
            <a:extLst>
              <a:ext uri="{FF2B5EF4-FFF2-40B4-BE49-F238E27FC236}">
                <a16:creationId xmlns:a16="http://schemas.microsoft.com/office/drawing/2014/main" id="{C1BCB8CB-23FE-4465-943E-A32A86443D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4550" y="1209470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B53F147F-D7F2-4FEF-A1A5-56AB1C68B1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AAD437-471B-45F0-AF5F-9F9498E707F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815B5EB1-18A1-4320-9E8E-DB7A1900CCD1}" type="datetime1">
              <a:rPr lang="fi-FI" smtClean="0"/>
              <a:t>6.6.2022</a:t>
            </a:fld>
            <a:endParaRPr lang="en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AA6494C0-050E-43C5-8AD6-8746B48DD3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79618716-6C38-4EFE-A05D-2C71F76DD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8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e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Lisää teksti napsauttamalla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CBA7D5FB-A29B-4F85-8692-EFC7FF2C85A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54ED2B5-1858-4701-8637-4D1D0358A07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F54249F-08C5-4BD3-BE40-4984452ABB6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D34FAE7-BA28-408C-843D-A75058AAF0CB}" type="datetime1">
              <a:rPr lang="fi-FI" smtClean="0"/>
              <a:t>6.6.2022</a:t>
            </a:fld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4EF0D5-2E6F-4B7B-B2F7-D7CE333A14B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597D3F4-1875-493B-BF40-178306673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3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vaale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Kuvallinen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87B9118F-01E0-4B61-89C6-BFE4ED2581BB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7458541-9B8F-479C-9810-FFAA7A33B33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62BD133-DA12-4EFA-BC6C-4FBA1488C2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6779F33-40B3-4B5A-AB5D-B09BF1EB1815}" type="datetime1">
              <a:rPr lang="fi-FI" smtClean="0"/>
              <a:t>6.6.2022</a:t>
            </a:fld>
            <a:endParaRPr lang="en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679B2212-D170-4BD7-BA6A-3EF19F944C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9" name="Tekstin paikkamerkki 17">
            <a:extLst>
              <a:ext uri="{FF2B5EF4-FFF2-40B4-BE49-F238E27FC236}">
                <a16:creationId xmlns:a16="http://schemas.microsoft.com/office/drawing/2014/main" id="{5E71EA68-A62C-4471-9ACB-ACF73A2D82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fi-FI"/>
              <a:t>Lisää kuva napsauttamalla kuvaketta. Järjestä tarvittaessa kuva tai teksti muiden elementtien taakse.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104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Valkoinen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A2473D2-0B90-4FD4-9C41-21AE3ACC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67B3A809-3AC3-4CF0-9F63-B5A8612A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E59D1-AE66-4884-AF98-DB08FDA80980}" type="datetime1">
              <a:rPr lang="fi-FI" smtClean="0"/>
              <a:t>6.6.2022</a:t>
            </a:fld>
            <a:endParaRPr lang="en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34D134FC-4422-40D8-9913-8ADDAD11B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261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väli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Violetti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6" name="Kuva 15" descr="Tieke">
            <a:extLst>
              <a:ext uri="{FF2B5EF4-FFF2-40B4-BE49-F238E27FC236}">
                <a16:creationId xmlns:a16="http://schemas.microsoft.com/office/drawing/2014/main" id="{C1D015B7-1F4C-4D9F-BC0A-EE2C3524D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5" name="Dian numeron paikkamerkki 14">
            <a:extLst>
              <a:ext uri="{FF2B5EF4-FFF2-40B4-BE49-F238E27FC236}">
                <a16:creationId xmlns:a16="http://schemas.microsoft.com/office/drawing/2014/main" id="{8F7E17EC-08A6-4B60-95AD-43040AC1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C0C98ED1-54CD-43A5-9B8E-2E43C8A7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52D579-E6A1-488A-89AC-422E0D759E62}" type="datetime1">
              <a:rPr lang="fi-FI" smtClean="0"/>
              <a:t>6.6.2022</a:t>
            </a:fld>
            <a:endParaRPr lang="en-FI"/>
          </a:p>
        </p:txBody>
      </p:sp>
      <p:sp>
        <p:nvSpPr>
          <p:cNvPr id="14" name="Alatunnisteen paikkamerkki 13">
            <a:extLst>
              <a:ext uri="{FF2B5EF4-FFF2-40B4-BE49-F238E27FC236}">
                <a16:creationId xmlns:a16="http://schemas.microsoft.com/office/drawing/2014/main" id="{5FAB4BF3-D2EC-4E4D-913F-9BA48B43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35FD4375-B09E-4058-9E7A-8C23ACCE4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2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hreä väli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Vihreä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0" name="Kuva 9" descr="Tieke">
            <a:extLst>
              <a:ext uri="{FF2B5EF4-FFF2-40B4-BE49-F238E27FC236}">
                <a16:creationId xmlns:a16="http://schemas.microsoft.com/office/drawing/2014/main" id="{EF652069-5F4C-4964-B52A-A8DBBC10D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2BCC6C2-58A9-4EF9-BF47-EA2AC36E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202E389-4265-4E32-A68D-5A17F4B6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550C8-B97E-4563-8C09-538CA9FB8980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0886805-8244-4F38-B5F9-A44E82A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väli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Sininen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1177C36-6295-4CBC-89A0-ECC033CA5D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FBCD01-6163-4625-AA4A-1AB754EA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56483F4-2B2D-4428-A375-7C4F65E10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D2D8-6883-4E8D-BBDF-898CCC3B1700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B5DF27C-A400-4691-99D2-30E3D7469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7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Keltainen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CE558B6A-DC5C-4C0F-9211-6A7A686E3B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7E8599-0523-4626-A700-CCA7707E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5758354-67C8-4B39-8168-6AE497B8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9368-629C-40BB-A73A-C895C75421F2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A5B191A-7AE2-41C1-A0CF-09767F94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474121" indent="-234945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713300" indent="-234945" algn="l" defTabSz="715415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958827" indent="-234945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D27BDCB-57A6-4405-95DB-DBE2E532F7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DCC1277-3128-44B4-BECA-C7C47DFB2F7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B57A3CA9-6155-4EE3-BCE7-BCED1C5DE1DD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43C427D-B779-4C27-996B-092AC4B2F8E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706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284CFE4-E8CB-4B2E-B354-93F57889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F305749-310E-4671-A752-885CB4E5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C7EE-04BD-4F69-9D34-A8918C59D60C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39136C-B6CA-4649-A2F2-B936C76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4233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violetti taus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A5C70152-6AC7-4029-9D07-8E44CFECC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64DB78-9A76-44F0-BFF8-E7D5B04D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A49F993-9EC2-4235-97E4-867B5A5E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010361-3A72-44E7-9DC9-6CD1D2E477CC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A3AD3B9-D5F3-42F1-80EB-3239777E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7ED3C62-3D82-4D18-8059-9AC9F6140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5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793B6D61-8EB0-4714-8868-289D73A4BE0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4465638" cy="6858000"/>
          </a:xfrm>
          <a:solidFill>
            <a:schemeClr val="accent4"/>
          </a:solidFill>
        </p:spPr>
        <p:txBody>
          <a:bodyPr lIns="360000" tIns="360000" rIns="360000" bIns="360000"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7051" y="548217"/>
            <a:ext cx="3456715" cy="5281049"/>
          </a:xfrm>
        </p:spPr>
        <p:txBody>
          <a:bodyPr anchor="ctr"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j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Otsikko 18">
            <a:extLst>
              <a:ext uri="{FF2B5EF4-FFF2-40B4-BE49-F238E27FC236}">
                <a16:creationId xmlns:a16="http://schemas.microsoft.com/office/drawing/2014/main" id="{A4CD70EA-F816-44A0-9856-E259E007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960" y="543559"/>
            <a:ext cx="6441440" cy="746761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1316766"/>
            <a:ext cx="6431691" cy="4512501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44088C69-B78E-4FC4-8AD4-9BB219C1132E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633E1-C9A8-4273-BF86-C92F704E86C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E569D0C-0C5D-4A50-82D5-44C2DEEFA7B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F153A2-0862-4809-942A-C65EA6AAC954}" type="datetime1">
              <a:rPr lang="fi-FI" smtClean="0"/>
              <a:t>6.6.2022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8B0A44-32F9-4727-89A7-3C83E725DE1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4049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4">
            <a:extLst>
              <a:ext uri="{FF2B5EF4-FFF2-40B4-BE49-F238E27FC236}">
                <a16:creationId xmlns:a16="http://schemas.microsoft.com/office/drawing/2014/main" id="{69173903-D811-4013-B9C7-EDF99D679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53720"/>
            <a:ext cx="4898568" cy="528827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960096" y="548681"/>
            <a:ext cx="4512501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2AD6BA-B83E-4DBE-B541-C8BAE18660E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971738-8980-42DD-A4FB-F60A54F0B31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F3D76F6-9F28-4DF0-8C28-62DA4B4F166E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D9266AE-660B-4505-AD9D-A84C3E988DC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E514203F-BB73-47B0-B2B6-E68CCA67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2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Otsikko 4">
            <a:extLst>
              <a:ext uri="{FF2B5EF4-FFF2-40B4-BE49-F238E27FC236}">
                <a16:creationId xmlns:a16="http://schemas.microsoft.com/office/drawing/2014/main" id="{A5EF6C8B-658F-4F44-84F0-47735CD6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553720"/>
            <a:ext cx="4521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23392" y="548681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CA0412D-2D65-44C5-98F6-1E442B51D9D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11F4B1B-DD49-4F36-A596-787058021DC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5EE4FB63-C95F-48C7-8448-BCFB1BEC4113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CCCA558-CAA3-4700-83CE-CCFBB136B99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E634D40E-C087-410B-B1F4-EEED9AE49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3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Otsikko 4">
            <a:extLst>
              <a:ext uri="{FF2B5EF4-FFF2-40B4-BE49-F238E27FC236}">
                <a16:creationId xmlns:a16="http://schemas.microsoft.com/office/drawing/2014/main" id="{93F7EB64-571D-4A46-8E05-97B01FBD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553720"/>
            <a:ext cx="4775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618858" y="548680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96936E35-A774-4A64-9219-CBF38B786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FE7C98-A690-47EA-83C2-BCEF7EA61D8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2CCF5BF-7DBD-42F3-83D2-25F698BD5EC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DF505D5-2C86-46C0-97D3-16F73E8A8EB2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735594-50FE-405A-AB1D-7B5AD507BA3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15292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tsikko 4">
            <a:extLst>
              <a:ext uri="{FF2B5EF4-FFF2-40B4-BE49-F238E27FC236}">
                <a16:creationId xmlns:a16="http://schemas.microsoft.com/office/drawing/2014/main" id="{31E750A9-DE6E-447B-AE64-5D7FC6180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080" y="553720"/>
            <a:ext cx="5201920" cy="52882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23392" y="548681"/>
            <a:ext cx="4753372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4" name="Kuva 13" descr="Tieke">
            <a:extLst>
              <a:ext uri="{FF2B5EF4-FFF2-40B4-BE49-F238E27FC236}">
                <a16:creationId xmlns:a16="http://schemas.microsoft.com/office/drawing/2014/main" id="{0EB8602C-D458-43F2-B279-294C23A209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6C235E9-1341-463D-843E-99A99C1B7B0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9A21B96-176A-4EED-A89D-B46E5FA2D9C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01B586-DCA1-4700-95E7-B05A77B8CCD1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D3DA5C-095D-4669-BCCE-FF6FC3F47E5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15904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A5590A1-A8C7-41B6-B6F3-5AA0844F585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B390BA7-DFE4-40C5-8564-425470F03ED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82899B4-2DAE-4A6A-BE19-6226B102D040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4F6DB5-F7CD-4F7B-AD73-97164CF4741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043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 descr="Datasta kasvua logo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9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BF7B553-ABD9-471F-838B-785E9457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6CCB79-B60D-4900-84BD-93FA1341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3FA48-FAE1-41A5-9AAE-D020F91D3487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9C8EA27-6E60-42A0-99B5-2264EAB6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31C439B-EBBD-427B-B261-7104F9E17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93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7A7E6D0C-0BEB-441C-AA3B-28D06C990E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75CA48-86BB-4C69-B559-E3A2767FD6F5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1861944-174E-47A2-9E27-706C8B39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2C6F2CD-E476-494B-9E2D-687CCAC6A4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9430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2C6F2CD-E476-494B-9E2D-687CCAC6A4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uva 6" descr="Tieke">
            <a:extLst>
              <a:ext uri="{FF2B5EF4-FFF2-40B4-BE49-F238E27FC236}">
                <a16:creationId xmlns:a16="http://schemas.microsoft.com/office/drawing/2014/main" id="{601586E9-28B9-48C0-B43A-FCD9E1AF02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542B2D-D11B-4553-8279-2BA5BADF7C34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CE02F21-52EF-8544-BCA2-C011F5472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41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5" name="Kuva 24" descr="Datasta kasvua">
            <a:extLst>
              <a:ext uri="{FF2B5EF4-FFF2-40B4-BE49-F238E27FC236}">
                <a16:creationId xmlns:a16="http://schemas.microsoft.com/office/drawing/2014/main" id="{294068B3-36A2-4BB4-8B23-256732988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8" y="1315117"/>
            <a:ext cx="2743199" cy="919677"/>
          </a:xfrm>
          <a:prstGeom prst="rect">
            <a:avLst/>
          </a:prstGeom>
        </p:spPr>
      </p:pic>
      <p:pic>
        <p:nvPicPr>
          <p:cNvPr id="29" name="Kuva 28" descr="Tieke">
            <a:extLst>
              <a:ext uri="{FF2B5EF4-FFF2-40B4-BE49-F238E27FC236}">
                <a16:creationId xmlns:a16="http://schemas.microsoft.com/office/drawing/2014/main" id="{B54261F6-8151-48C5-8A80-536F554FE0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588985" y="1232494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</p:txBody>
      </p:sp>
      <p:sp>
        <p:nvSpPr>
          <p:cNvPr id="31" name="Dian numeron paikkamerkki 12">
            <a:extLst>
              <a:ext uri="{FF2B5EF4-FFF2-40B4-BE49-F238E27FC236}">
                <a16:creationId xmlns:a16="http://schemas.microsoft.com/office/drawing/2014/main" id="{3A040C17-5745-48F2-B68D-D3676D8A82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0" name="Päivämäärän paikkamerkki 7">
            <a:extLst>
              <a:ext uri="{FF2B5EF4-FFF2-40B4-BE49-F238E27FC236}">
                <a16:creationId xmlns:a16="http://schemas.microsoft.com/office/drawing/2014/main" id="{74B0EDF9-B904-47FF-B06F-8597157326C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77386EAF-C917-4007-AD44-34CA63BE43F7}" type="datetime1">
              <a:rPr lang="fi-FI" smtClean="0"/>
              <a:t>6.6.2022</a:t>
            </a:fld>
            <a:endParaRPr lang="en-FI"/>
          </a:p>
        </p:txBody>
      </p:sp>
      <p:sp>
        <p:nvSpPr>
          <p:cNvPr id="27" name="Alatunnisteen paikkamerkki 26">
            <a:extLst>
              <a:ext uri="{FF2B5EF4-FFF2-40B4-BE49-F238E27FC236}">
                <a16:creationId xmlns:a16="http://schemas.microsoft.com/office/drawing/2014/main" id="{C4FE3176-A9E4-4578-9DA1-AE7CC6E877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B7B0E879-7379-4692-BE81-8598BDC4D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67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1FAD1FB-DD07-49EE-89F7-009A10A7864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8819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1FAD1FB-DD07-49EE-89F7-009A10A786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2276872"/>
            <a:ext cx="10753195" cy="1632181"/>
          </a:xfrm>
        </p:spPr>
        <p:txBody>
          <a:bodyPr vert="horz" bIns="140400" anchor="b" anchorCtr="0">
            <a:normAutofit/>
          </a:bodyPr>
          <a:lstStyle>
            <a:lvl1pPr algn="ctr">
              <a:defRPr sz="4400" cap="none">
                <a:latin typeface="+mj-lt"/>
                <a:sym typeface="Arial Black" panose="020B0A040201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4042868"/>
            <a:ext cx="10753195" cy="575733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>
                <a:latin typeface="+mn-lt"/>
                <a:cs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 descr="Datasta kasvua">
            <a:extLst>
              <a:ext uri="{FF2B5EF4-FFF2-40B4-BE49-F238E27FC236}">
                <a16:creationId xmlns:a16="http://schemas.microsoft.com/office/drawing/2014/main" id="{5A098FFC-4C32-424E-9003-94B61A02F5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4400" y="228557"/>
            <a:ext cx="2743200" cy="1145638"/>
          </a:xfrm>
          <a:prstGeom prst="rect">
            <a:avLst/>
          </a:prstGeom>
        </p:spPr>
      </p:pic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7D6D6C-D3B9-4CA6-8FC8-65643BFC20D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71C42F-D49B-4301-9B97-84FA92D678D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E366C54-8B42-44C8-B2CD-0589ACB652C9}" type="datetime1">
              <a:rPr lang="fi-FI" smtClean="0"/>
              <a:t>6.6.2022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EADF35-EAE3-417E-903D-BA75C61EE6D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992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Sisällysluettele oikeall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bg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kstin paikkamerkki 7">
            <a:extLst>
              <a:ext uri="{FF2B5EF4-FFF2-40B4-BE49-F238E27FC236}">
                <a16:creationId xmlns:a16="http://schemas.microsoft.com/office/drawing/2014/main" id="{587421DB-EEC8-4413-B5E4-7986B490FD5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E9BCF79-D84E-426C-8011-0EC3AFF2ECC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538F4DB-8C48-4964-A26E-362FCB63521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DC43A47-C32D-4113-AF28-21C1AC54F37B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7104A5-A45B-4E8E-85F9-FEDA1C4ED3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021464FC-C43A-41DD-A419-31C0F34D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0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tumma kuv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endParaRPr lang="en-US" dirty="0"/>
          </a:p>
        </p:txBody>
      </p:sp>
      <p:sp>
        <p:nvSpPr>
          <p:cNvPr id="12" name="Tekstin paikkamerkki 7">
            <a:extLst>
              <a:ext uri="{FF2B5EF4-FFF2-40B4-BE49-F238E27FC236}">
                <a16:creationId xmlns:a16="http://schemas.microsoft.com/office/drawing/2014/main" id="{4FF6DC0F-E97B-40DD-A254-315AC20058D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9C3885-F428-403F-A8C1-56612E1D2E1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0E3D8C3-6B8F-40D7-AF49-6A3EDF81AA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D4A58AC-EDA5-4630-B628-2EC5D47E11FD}" type="datetime1">
              <a:rPr lang="fi-FI" smtClean="0"/>
              <a:t>6.6.2022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D0F23C-7624-41BC-AD98-036E86922D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6" name="Tekstin paikkamerkki 17">
            <a:extLst>
              <a:ext uri="{FF2B5EF4-FFF2-40B4-BE49-F238E27FC236}">
                <a16:creationId xmlns:a16="http://schemas.microsoft.com/office/drawing/2014/main" id="{18FDE33D-3C03-4422-9B86-B96D7C529D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8098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CB0BDAD-D71E-4943-8926-95ADE236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3B7F4E-6EB3-4EAF-BF99-73D253EF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9FA47-83A4-40EE-B1C9-FE19A11783C4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44D873D-82F0-4709-A5E0-A3631D51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8247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väli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28ACF8A9-475C-42A9-AEA7-08DD60262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730A6C-6408-4E9A-BCFD-58969D4A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3EB2D86-1F89-4E03-BEAC-B8415E44B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9A16AD-8ED9-48DE-A939-9F630963B9D3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D84E63-ACB0-416B-B6C7-BEDA530B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178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6FC4A68A-EA9A-48FF-B8E8-AB1BE6B89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2B54DD-16F0-4AC3-85A3-2EAE73FE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DAA0058-EB01-4FE0-B802-2C78E5F5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9592F5-A3F6-4CC7-8DA1-2844AD9CB371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8066F1-0155-45F4-9905-BADD2248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39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85839BC0-704E-4FCD-9499-0442196ABD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83BFA0-4048-4222-A058-759B1678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698905B-EB47-41DC-B781-1F5F96CC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FDAC7A-9F35-4264-8508-01F70B9C301E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939FC9-52E1-4E63-8482-3A87E2B52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92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bg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bg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B28A59-DD16-4692-8A41-BEB927102E2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6B8E949-4792-4DE3-AFF6-2919D9D7450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85B84D2-586D-4796-A775-51035782858B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828E8B-1E64-40DE-991B-BFCD056EE94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4381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FC7BAC2-0996-4B34-A4BD-FFEAD2E1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E0BE83F-6C4A-4A66-ACA9-F60AAA4E6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61AB-BE9F-41E2-AAB7-02F3F2062342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C4D81F-2C3A-4B1F-A296-A563EF9C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2561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E5EB55-5B8B-445B-83B0-FBEE96E2EE6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A2DBB0E-19BD-48CF-B992-614F103AB9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F27C9C3-6F38-4C8C-AA8A-5AE0F6CEED68}" type="datetime1">
              <a:rPr lang="fi-FI" smtClean="0"/>
              <a:t>6.6.2022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F153A01-C125-4C77-903E-5644A8C60F1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196408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D28AB9-5EAE-4747-A41C-F4E55F3E1957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00229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6E800-0792-4BCF-9335-F867A1BCD5EE}" type="datetime1">
              <a:rPr lang="fi-FI" smtClean="0"/>
              <a:t>6.6.2022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1367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23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2.xml"/><Relationship Id="rId16" Type="http://schemas.openxmlformats.org/officeDocument/2006/relationships/tags" Target="../tags/tag6.xml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Relationship Id="rId22" Type="http://schemas.openxmlformats.org/officeDocument/2006/relationships/image" Target="../media/image2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  <a:p>
            <a:pPr lvl="0"/>
            <a:endParaRPr lang="fi-FI" dirty="0"/>
          </a:p>
        </p:txBody>
      </p:sp>
      <p:pic>
        <p:nvPicPr>
          <p:cNvPr id="23" name="Kuva 22" descr="Tieke">
            <a:extLst>
              <a:ext uri="{FF2B5EF4-FFF2-40B4-BE49-F238E27FC236}">
                <a16:creationId xmlns:a16="http://schemas.microsoft.com/office/drawing/2014/main" id="{06175449-3F86-432E-A28F-25678BBE79B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F57FE5E-DE54-024D-A876-8F930AC5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8AC8E85-62C6-6E45-8E82-3E3CD64CA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FDEEE2CA-B2DC-4185-ADFC-8B57E34300DC}" type="datetime1">
              <a:rPr lang="fi-FI" smtClean="0"/>
              <a:t>6.6.2022</a:t>
            </a:fld>
            <a:endParaRPr lang="en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A41449E-A983-2245-971D-BEB7EA1BF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6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31" r:id="rId2"/>
    <p:sldLayoutId id="2147483671" r:id="rId3"/>
    <p:sldLayoutId id="2147483689" r:id="rId4"/>
    <p:sldLayoutId id="2147483672" r:id="rId5"/>
    <p:sldLayoutId id="2147483726" r:id="rId6"/>
    <p:sldLayoutId id="2147483727" r:id="rId7"/>
    <p:sldLayoutId id="2147483728" r:id="rId8"/>
    <p:sldLayoutId id="2147483673" r:id="rId9"/>
    <p:sldLayoutId id="2147483739" r:id="rId10"/>
    <p:sldLayoutId id="2147483740" r:id="rId11"/>
    <p:sldLayoutId id="2147483676" r:id="rId12"/>
    <p:sldLayoutId id="2147483687" r:id="rId13"/>
    <p:sldLayoutId id="2147483677" r:id="rId14"/>
    <p:sldLayoutId id="2147483686" r:id="rId15"/>
    <p:sldLayoutId id="2147483688" r:id="rId16"/>
    <p:sldLayoutId id="2147483679" r:id="rId17"/>
    <p:sldLayoutId id="2147483770" r:id="rId18"/>
    <p:sldLayoutId id="2147483730" r:id="rId19"/>
    <p:sldLayoutId id="2147483772" r:id="rId20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239178" indent="-239178" algn="l" defTabSz="609585" rtl="0" eaLnBrk="1" latinLnBrk="0" hangingPunct="1">
        <a:spcBef>
          <a:spcPct val="20000"/>
        </a:spcBef>
        <a:buFont typeface="Lucida Grande"/>
        <a:buChar char="-"/>
        <a:defRPr sz="32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797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1300" userDrawn="1">
          <p15:clr>
            <a:srgbClr val="F26B43"/>
          </p15:clr>
        </p15:guide>
        <p15:guide id="6" pos="1640" userDrawn="1">
          <p15:clr>
            <a:srgbClr val="F26B43"/>
          </p15:clr>
        </p15:guide>
        <p15:guide id="7" pos="1799" userDrawn="1">
          <p15:clr>
            <a:srgbClr val="F26B43"/>
          </p15:clr>
        </p15:guide>
        <p15:guide id="8" pos="2638" userDrawn="1">
          <p15:clr>
            <a:srgbClr val="F26B43"/>
          </p15:clr>
        </p15:guide>
        <p15:guide id="9" pos="6289" userDrawn="1">
          <p15:clr>
            <a:srgbClr val="F26B43"/>
          </p15:clr>
        </p15:guide>
        <p15:guide id="10" pos="46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359" imgH="360" progId="TCLayout.ActiveDocument.1">
                  <p:embed/>
                </p:oleObj>
              </mc:Choice>
              <mc:Fallback>
                <p:oleObj name="think-cell Slide" r:id="rId17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CF78B38-7B64-4B7A-9212-9AFF2C5758D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BC1C0D-DF3A-4C04-8F68-552C092E4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C3DEB61-D137-4EE4-B4BF-74E388AC5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D6671A12-77F9-45FB-AE38-ACBBB8BD7DE4}" type="datetime1">
              <a:rPr lang="fi-FI" smtClean="0"/>
              <a:t>6.6.2022</a:t>
            </a:fld>
            <a:endParaRPr lang="en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A7CD1E2-5A15-43C1-B46C-8BAFE970A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6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68" r:id="rId2"/>
    <p:sldLayoutId id="2147483744" r:id="rId3"/>
    <p:sldLayoutId id="2147483745" r:id="rId4"/>
    <p:sldLayoutId id="2147483747" r:id="rId5"/>
    <p:sldLayoutId id="2147483748" r:id="rId6"/>
    <p:sldLayoutId id="2147483749" r:id="rId7"/>
    <p:sldLayoutId id="2147483750" r:id="rId8"/>
    <p:sldLayoutId id="2147483753" r:id="rId9"/>
    <p:sldLayoutId id="2147483755" r:id="rId10"/>
    <p:sldLayoutId id="2147483762" r:id="rId11"/>
    <p:sldLayoutId id="2147483771" r:id="rId12"/>
    <p:sldLayoutId id="2147483767" r:id="rId13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bg2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355600" indent="-355600" algn="l" defTabSz="609585" rtl="0" eaLnBrk="1" latinLnBrk="0" hangingPunct="1">
        <a:spcBef>
          <a:spcPct val="20000"/>
        </a:spcBef>
        <a:buFont typeface="Lucida Grande"/>
        <a:buChar char="-"/>
        <a:tabLst/>
        <a:defRPr sz="3200" b="0" i="0" kern="1200">
          <a:solidFill>
            <a:schemeClr val="bg2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400" b="0" i="0" kern="1200">
          <a:solidFill>
            <a:schemeClr val="bg2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ieke.fi/datastakasvu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ieke-my.sharepoint.com/:p:/g/personal/merja_sjoblom_tieke_fi/EdLVxYHR1DtEly4APsqcd1cB8wpw4YMd-WkaNirBGijL5g?e=xuMPqj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tsikko 23">
            <a:extLst>
              <a:ext uri="{FF2B5EF4-FFF2-40B4-BE49-F238E27FC236}">
                <a16:creationId xmlns:a16="http://schemas.microsoft.com/office/drawing/2014/main" id="{7E6038F8-E733-4438-891C-664742A1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/>
              <a:t>Täyttöpohja: asiakaspolku- ja asiakaspersoona -työkalu</a:t>
            </a:r>
            <a:endParaRPr lang="en-US" sz="4000" dirty="0"/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0144DB81-DDF7-471A-A786-E55F7AC7D9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Datasta kasvua -valmennus</a:t>
            </a:r>
          </a:p>
        </p:txBody>
      </p:sp>
      <p:pic>
        <p:nvPicPr>
          <p:cNvPr id="8" name="Kuvan paikkamerkki 15" descr="Joukko retkeilijöitä vuorella.">
            <a:extLst>
              <a:ext uri="{FF2B5EF4-FFF2-40B4-BE49-F238E27FC236}">
                <a16:creationId xmlns:a16="http://schemas.microsoft.com/office/drawing/2014/main" id="{DCC85479-AEEF-43B2-9174-F2EAFDD9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21" r="2321"/>
          <a:stretch/>
        </p:blipFill>
        <p:spPr>
          <a:xfrm>
            <a:off x="6096001" y="1038386"/>
            <a:ext cx="5872162" cy="4417834"/>
          </a:xfrm>
          <a:prstGeom prst="rect">
            <a:avLst/>
          </a:prstGeom>
        </p:spPr>
      </p:pic>
      <p:sp>
        <p:nvSpPr>
          <p:cNvPr id="5" name="Alaotsikko 2">
            <a:extLst>
              <a:ext uri="{FF2B5EF4-FFF2-40B4-BE49-F238E27FC236}">
                <a16:creationId xmlns:a16="http://schemas.microsoft.com/office/drawing/2014/main" id="{0F3A30F0-B0E3-FD5C-922E-EB6E57E4F28D}"/>
              </a:ext>
            </a:extLst>
          </p:cNvPr>
          <p:cNvSpPr txBox="1">
            <a:spLocks/>
          </p:cNvSpPr>
          <p:nvPr/>
        </p:nvSpPr>
        <p:spPr>
          <a:xfrm>
            <a:off x="719403" y="5819614"/>
            <a:ext cx="9144000" cy="741048"/>
          </a:xfrm>
          <a:prstGeom prst="rect">
            <a:avLst/>
          </a:prstGeom>
        </p:spPr>
        <p:txBody>
          <a:bodyPr>
            <a:noAutofit/>
          </a:bodyPr>
          <a:lstStyle>
            <a:lvl1pPr marL="239178" indent="-239178" algn="l" defTabSz="609585" rtl="0" eaLnBrk="1" latinLnBrk="0" hangingPunct="1">
              <a:spcBef>
                <a:spcPct val="20000"/>
              </a:spcBef>
              <a:buFont typeface="Lucida Grande"/>
              <a:buChar char="-"/>
              <a:defRPr sz="3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476239" indent="-237061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715415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960943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800" dirty="0">
                <a:hlinkClick r:id="rId4"/>
              </a:rPr>
              <a:t>tieke.fi/datastakasvua</a:t>
            </a:r>
            <a:endParaRPr lang="fi-FI" sz="1800" dirty="0"/>
          </a:p>
          <a:p>
            <a:pPr marL="0" indent="0">
              <a:buNone/>
            </a:pPr>
            <a:r>
              <a:rPr lang="fi-FI" sz="1800" dirty="0"/>
              <a:t>#DatastaKasvua #datatalous #pkyritykset #matkailu- ja #ravintola-ala</a:t>
            </a:r>
          </a:p>
        </p:txBody>
      </p:sp>
    </p:spTree>
    <p:extLst>
      <p:ext uri="{BB962C8B-B14F-4D97-AF65-F5344CB8AC3E}">
        <p14:creationId xmlns:p14="http://schemas.microsoft.com/office/powerpoint/2010/main" val="53202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0CF24B20-DF73-853E-2B6D-9FA62B94B645}"/>
              </a:ext>
            </a:extLst>
          </p:cNvPr>
          <p:cNvGrpSpPr/>
          <p:nvPr/>
        </p:nvGrpSpPr>
        <p:grpSpPr>
          <a:xfrm>
            <a:off x="10376390" y="932723"/>
            <a:ext cx="1809550" cy="4639377"/>
            <a:chOff x="3850105" y="1347536"/>
            <a:chExt cx="1809550" cy="4639377"/>
          </a:xfrm>
        </p:grpSpPr>
        <p:pic>
          <p:nvPicPr>
            <p:cNvPr id="12" name="Kuva 11" descr="Kuva, joka sisältää kohteen teksti, vektorigrafiikka&#10;&#10;Kuvaus luotu automaattisesti">
              <a:extLst>
                <a:ext uri="{FF2B5EF4-FFF2-40B4-BE49-F238E27FC236}">
                  <a16:creationId xmlns:a16="http://schemas.microsoft.com/office/drawing/2014/main" id="{BB3140B5-39CF-BB82-A905-E29832F997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801" t="19649" r="54119" b="12702"/>
            <a:stretch/>
          </p:blipFill>
          <p:spPr>
            <a:xfrm>
              <a:off x="3850105" y="1347536"/>
              <a:ext cx="1809550" cy="4639377"/>
            </a:xfrm>
            <a:prstGeom prst="rect">
              <a:avLst/>
            </a:prstGeom>
          </p:spPr>
        </p:pic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21768F89-A0F7-9DAA-3282-11390A040768}"/>
                </a:ext>
              </a:extLst>
            </p:cNvPr>
            <p:cNvSpPr txBox="1"/>
            <p:nvPr/>
          </p:nvSpPr>
          <p:spPr>
            <a:xfrm rot="19995420">
              <a:off x="4285516" y="2849944"/>
              <a:ext cx="104676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fi-FI" sz="1200" b="0" i="0" dirty="0">
                  <a:latin typeface="+mn-lt"/>
                </a:rPr>
                <a:t>Kuka minä olen?</a:t>
              </a:r>
            </a:p>
          </p:txBody>
        </p:sp>
      </p:grpSp>
      <p:sp>
        <p:nvSpPr>
          <p:cNvPr id="7" name="Otsikko 6">
            <a:extLst>
              <a:ext uri="{FF2B5EF4-FFF2-40B4-BE49-F238E27FC236}">
                <a16:creationId xmlns:a16="http://schemas.microsoft.com/office/drawing/2014/main" id="{FA867AF2-4BF3-0CA7-90B4-13771B88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Konkretisoi asiakaspersoona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4260F8A-3411-096A-A81C-11AF4964701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2</a:t>
            </a:fld>
            <a:endParaRPr lang="en-FI"/>
          </a:p>
        </p:txBody>
      </p:sp>
      <p:graphicFrame>
        <p:nvGraphicFramePr>
          <p:cNvPr id="10" name="Kaaviokuva 9">
            <a:extLst>
              <a:ext uri="{FF2B5EF4-FFF2-40B4-BE49-F238E27FC236}">
                <a16:creationId xmlns:a16="http://schemas.microsoft.com/office/drawing/2014/main" id="{39F3BD08-E0B7-F7AC-FEAA-4769635FBD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633096"/>
              </p:ext>
            </p:extLst>
          </p:nvPr>
        </p:nvGraphicFramePr>
        <p:xfrm>
          <a:off x="555771" y="1193533"/>
          <a:ext cx="10349652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5A07F559-1AB3-403E-A323-367E1548005E}"/>
              </a:ext>
            </a:extLst>
          </p:cNvPr>
          <p:cNvSpPr txBox="1"/>
          <p:nvPr/>
        </p:nvSpPr>
        <p:spPr>
          <a:xfrm>
            <a:off x="5926015" y="237392"/>
            <a:ext cx="5918112" cy="492443"/>
          </a:xfrm>
          <a:prstGeom prst="rect">
            <a:avLst/>
          </a:prstGeom>
          <a:solidFill>
            <a:srgbClr val="772C80">
              <a:alpha val="1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i-FI" sz="1600" b="1" i="0" dirty="0">
                <a:latin typeface="+mn-lt"/>
              </a:rPr>
              <a:t>Täyttöohje</a:t>
            </a:r>
            <a:r>
              <a:rPr lang="fi-FI" sz="1600" b="0" i="0" dirty="0">
                <a:latin typeface="+mn-lt"/>
              </a:rPr>
              <a:t>: napsauta kunkin otsikon viereistä vaalean lilaa kenttää ja ryhdy kirjoittamaan. Tekstin koko skaalautuu sisällön määrän mukaan.</a:t>
            </a:r>
          </a:p>
        </p:txBody>
      </p:sp>
    </p:spTree>
    <p:extLst>
      <p:ext uri="{BB962C8B-B14F-4D97-AF65-F5344CB8AC3E}">
        <p14:creationId xmlns:p14="http://schemas.microsoft.com/office/powerpoint/2010/main" val="132962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FA717DA9-C402-6438-D912-C3EDCC08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549736"/>
              </p:ext>
            </p:extLst>
          </p:nvPr>
        </p:nvGraphicFramePr>
        <p:xfrm>
          <a:off x="263611" y="1246887"/>
          <a:ext cx="11640065" cy="44866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66760">
                  <a:extLst>
                    <a:ext uri="{9D8B030D-6E8A-4147-A177-3AD203B41FA5}">
                      <a16:colId xmlns:a16="http://schemas.microsoft.com/office/drawing/2014/main" val="1087343477"/>
                    </a:ext>
                  </a:extLst>
                </a:gridCol>
                <a:gridCol w="2302727">
                  <a:extLst>
                    <a:ext uri="{9D8B030D-6E8A-4147-A177-3AD203B41FA5}">
                      <a16:colId xmlns:a16="http://schemas.microsoft.com/office/drawing/2014/main" val="3010573235"/>
                    </a:ext>
                  </a:extLst>
                </a:gridCol>
                <a:gridCol w="2714552">
                  <a:extLst>
                    <a:ext uri="{9D8B030D-6E8A-4147-A177-3AD203B41FA5}">
                      <a16:colId xmlns:a16="http://schemas.microsoft.com/office/drawing/2014/main" val="2690074920"/>
                    </a:ext>
                  </a:extLst>
                </a:gridCol>
                <a:gridCol w="2328013">
                  <a:extLst>
                    <a:ext uri="{9D8B030D-6E8A-4147-A177-3AD203B41FA5}">
                      <a16:colId xmlns:a16="http://schemas.microsoft.com/office/drawing/2014/main" val="1501656005"/>
                    </a:ext>
                  </a:extLst>
                </a:gridCol>
                <a:gridCol w="2328013">
                  <a:extLst>
                    <a:ext uri="{9D8B030D-6E8A-4147-A177-3AD203B41FA5}">
                      <a16:colId xmlns:a16="http://schemas.microsoft.com/office/drawing/2014/main" val="176645318"/>
                    </a:ext>
                  </a:extLst>
                </a:gridCol>
              </a:tblGrid>
              <a:tr h="383042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Ennen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Aikana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Aikana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Jälkeen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00534"/>
                  </a:ext>
                </a:extLst>
              </a:tr>
              <a:tr h="893765">
                <a:tc>
                  <a:txBody>
                    <a:bodyPr/>
                    <a:lstStyle/>
                    <a:p>
                      <a:r>
                        <a:rPr lang="fi-FI" sz="1800" dirty="0"/>
                        <a:t>Asiakkaan aktiviteetit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0146"/>
                  </a:ext>
                </a:extLst>
              </a:tr>
              <a:tr h="689476">
                <a:tc>
                  <a:txBody>
                    <a:bodyPr/>
                    <a:lstStyle/>
                    <a:p>
                      <a:r>
                        <a:rPr lang="fi-FI" sz="1800" dirty="0"/>
                        <a:t>Tavoite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39975"/>
                  </a:ext>
                </a:extLst>
              </a:tr>
              <a:tr h="893765">
                <a:tc>
                  <a:txBody>
                    <a:bodyPr/>
                    <a:lstStyle/>
                    <a:p>
                      <a:r>
                        <a:rPr lang="fi-FI" sz="1800" dirty="0"/>
                        <a:t>Yhtymä-kohdat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51473"/>
                  </a:ext>
                </a:extLst>
              </a:tr>
              <a:tr h="658694">
                <a:tc>
                  <a:txBody>
                    <a:bodyPr/>
                    <a:lstStyle/>
                    <a:p>
                      <a:r>
                        <a:rPr lang="fi-FI" sz="1800" dirty="0"/>
                        <a:t>Sidosryhmät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31827"/>
                  </a:ext>
                </a:extLst>
              </a:tr>
              <a:tr h="893765">
                <a:tc>
                  <a:txBody>
                    <a:bodyPr/>
                    <a:lstStyle/>
                    <a:p>
                      <a:r>
                        <a:rPr lang="fi-FI" sz="1800" dirty="0"/>
                        <a:t>Tunne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>
                        <a:buFont typeface="Arial" panose="020B0604020202020204" pitchFamily="34" charset="0"/>
                        <a:buChar char="•"/>
                      </a:pPr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66280"/>
                  </a:ext>
                </a:extLst>
              </a:tr>
            </a:tbl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0B028BE0-58C2-FE61-8277-049BCBA83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02" y="117762"/>
            <a:ext cx="10849207" cy="1152128"/>
          </a:xfrm>
        </p:spPr>
        <p:txBody>
          <a:bodyPr/>
          <a:lstStyle/>
          <a:p>
            <a:r>
              <a:rPr lang="fi-FI" dirty="0"/>
              <a:t>Asiakaspolku 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84BD6B25-1A4C-999B-28DF-DEC32F290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3</a:t>
            </a:fld>
            <a:endParaRPr lang="en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23CED0E-1DBB-2B8C-A8AC-16F3D2EF35B0}"/>
              </a:ext>
            </a:extLst>
          </p:cNvPr>
          <p:cNvSpPr txBox="1"/>
          <p:nvPr/>
        </p:nvSpPr>
        <p:spPr>
          <a:xfrm>
            <a:off x="5926015" y="237392"/>
            <a:ext cx="5918112" cy="492443"/>
          </a:xfrm>
          <a:prstGeom prst="rect">
            <a:avLst/>
          </a:prstGeom>
          <a:solidFill>
            <a:srgbClr val="772C80">
              <a:alpha val="10000"/>
            </a:srgb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i-FI" sz="1600" b="1" i="0" dirty="0">
                <a:latin typeface="+mn-lt"/>
              </a:rPr>
              <a:t>Täyttöohje</a:t>
            </a:r>
            <a:r>
              <a:rPr lang="fi-FI" sz="1600" b="0" i="0" dirty="0">
                <a:latin typeface="+mn-lt"/>
              </a:rPr>
              <a:t>: napsauta haluamasi solut täytettävässä taulukossa ja ryhdy kirjoittamaan. Tekstin koko skaalautuu sisällön määrän mukaan.</a:t>
            </a:r>
          </a:p>
        </p:txBody>
      </p:sp>
    </p:spTree>
    <p:extLst>
      <p:ext uri="{BB962C8B-B14F-4D97-AF65-F5344CB8AC3E}">
        <p14:creationId xmlns:p14="http://schemas.microsoft.com/office/powerpoint/2010/main" val="2394446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7B4320B-9265-EB25-86BB-956EF2786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Valinnainen tehtävä: testaus</a:t>
            </a:r>
            <a:br>
              <a:rPr lang="fi-FI" dirty="0"/>
            </a:br>
            <a:r>
              <a:rPr lang="fi-FI" dirty="0"/>
              <a:t>Mitä sanottavaa asiakkaalla on?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Testausohjeet ja –pohjat löydät 3-kurssin moduulista </a:t>
            </a:r>
            <a:r>
              <a:rPr lang="fi-FI" dirty="0">
                <a:hlinkClick r:id="rId2"/>
              </a:rPr>
              <a:t>Liiketoimintamallien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testaustyökalujen</a:t>
            </a:r>
            <a:r>
              <a:rPr lang="en-US" dirty="0">
                <a:hlinkClick r:id="rId2"/>
              </a:rPr>
              <a:t> ohje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553B3A-6CE9-FBF2-9123-F4A61DBE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52024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ityspohjat vaalea">
  <a:themeElements>
    <a:clrScheme name="Datasta kasvua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Datasta kasvua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6C1991F9-F035-46DE-8A93-1B12F835A56B}"/>
    </a:ext>
  </a:extLst>
</a:theme>
</file>

<file path=ppt/theme/theme2.xml><?xml version="1.0" encoding="utf-8"?>
<a:theme xmlns:a="http://schemas.openxmlformats.org/drawingml/2006/main" name="Esityspohjat violetti">
  <a:themeElements>
    <a:clrScheme name="Datasta Kasvua 1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E26D6210-3B5C-4F9F-B5CA-6FA0B0EF1D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2f8fd4-097a-45c5-93e0-f75c09d30f4c">
      <UserInfo>
        <DisplayName>Jussi-Pekka Parkkari</DisplayName>
        <AccountId>1585</AccountId>
        <AccountType/>
      </UserInfo>
      <UserInfo>
        <DisplayName>Mikko Eloholma</DisplayName>
        <AccountId>22</AccountId>
        <AccountType/>
      </UserInfo>
    </SharedWithUsers>
    <lcf76f155ced4ddcb4097134ff3c332f xmlns="4ffe3a0e-8045-49b6-94c6-f396ed0b69b7">
      <Terms xmlns="http://schemas.microsoft.com/office/infopath/2007/PartnerControls"/>
    </lcf76f155ced4ddcb4097134ff3c332f>
    <TaxCatchAll xmlns="0c2f8fd4-097a-45c5-93e0-f75c09d30f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6990552E152EC418839230669EA1815" ma:contentTypeVersion="16" ma:contentTypeDescription="Luo uusi asiakirja." ma:contentTypeScope="" ma:versionID="f1caf8b5d36dbcd2f36e2c63b9d8589b">
  <xsd:schema xmlns:xsd="http://www.w3.org/2001/XMLSchema" xmlns:xs="http://www.w3.org/2001/XMLSchema" xmlns:p="http://schemas.microsoft.com/office/2006/metadata/properties" xmlns:ns2="4ffe3a0e-8045-49b6-94c6-f396ed0b69b7" xmlns:ns3="0c2f8fd4-097a-45c5-93e0-f75c09d30f4c" targetNamespace="http://schemas.microsoft.com/office/2006/metadata/properties" ma:root="true" ma:fieldsID="e43f6069547c6a5ee7644fdb5cf3e356" ns2:_="" ns3:_="">
    <xsd:import namespace="4ffe3a0e-8045-49b6-94c6-f396ed0b69b7"/>
    <xsd:import namespace="0c2f8fd4-097a-45c5-93e0-f75c09d30f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e3a0e-8045-49b6-94c6-f396ed0b69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9e1aadc-7903-4087-a629-e502e7217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2f8fd4-097a-45c5-93e0-f75c09d30f4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944332b-8878-42f3-ba3d-05ddbf67261c}" ma:internalName="TaxCatchAll" ma:showField="CatchAllData" ma:web="0c2f8fd4-097a-45c5-93e0-f75c09d30f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D3A2C-02EE-4209-B8C1-B8A689AA2111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02960deb-32ec-454f-ac79-6b7c6674646a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6623d0f-3dc2-4803-8b6d-5328c0480bfb"/>
    <ds:schemaRef ds:uri="0c2f8fd4-097a-45c5-93e0-f75c09d30f4c"/>
  </ds:schemaRefs>
</ds:datastoreItem>
</file>

<file path=customXml/itemProps2.xml><?xml version="1.0" encoding="utf-8"?>
<ds:datastoreItem xmlns:ds="http://schemas.openxmlformats.org/officeDocument/2006/customXml" ds:itemID="{FF703E11-9A4D-45E7-8197-26DFC4F4A3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CAF39D-F338-487F-8F9E-595117FE23EC}"/>
</file>

<file path=docProps/app.xml><?xml version="1.0" encoding="utf-8"?>
<Properties xmlns="http://schemas.openxmlformats.org/officeDocument/2006/extended-properties" xmlns:vt="http://schemas.openxmlformats.org/officeDocument/2006/docPropsVTypes">
  <Template>DatataKasvua_esityspohja</Template>
  <TotalTime>171</TotalTime>
  <Words>123</Words>
  <Application>Microsoft Office PowerPoint</Application>
  <PresentationFormat>Laajakuva</PresentationFormat>
  <Paragraphs>27</Paragraphs>
  <Slides>4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Corbel</vt:lpstr>
      <vt:lpstr>Georgia</vt:lpstr>
      <vt:lpstr>Lucida Grande</vt:lpstr>
      <vt:lpstr>Esityspohjat vaalea</vt:lpstr>
      <vt:lpstr>Esityspohjat violetti</vt:lpstr>
      <vt:lpstr>think-cell Slide</vt:lpstr>
      <vt:lpstr>Täyttöpohja: asiakaspolku- ja asiakaspersoona -työkalu</vt:lpstr>
      <vt:lpstr>Konkretisoi asiakaspersoona</vt:lpstr>
      <vt:lpstr>Asiakaspolku </vt:lpstr>
      <vt:lpstr>Valinnainen tehtävä: testaus Mitä sanottavaa asiakkaalla on?  Testausohjeet ja –pohjat löydät 3-kurssin moduulista Liiketoimintamallien testaustyökalujen ohje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Täyttöpohja: asiakaspolku- ja asiakaspersoona -työkalu</dc:title>
  <dc:creator>Merja Sjöblom</dc:creator>
  <cp:lastModifiedBy>Merja Sjöblom</cp:lastModifiedBy>
  <cp:revision>1</cp:revision>
  <dcterms:created xsi:type="dcterms:W3CDTF">2022-06-06T09:23:26Z</dcterms:created>
  <dcterms:modified xsi:type="dcterms:W3CDTF">2022-06-06T12:51:39Z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0x010100F6990552E152EC418839230669EA1815</vt:lpwstr>
  </property>
</Properties>
</file>