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062" r:id="rId4"/>
    <p:sldMasterId id="2147486111" r:id="rId5"/>
    <p:sldMasterId id="2147486141" r:id="rId6"/>
  </p:sldMasterIdLst>
  <p:notesMasterIdLst>
    <p:notesMasterId r:id="rId9"/>
  </p:notesMasterIdLst>
  <p:handoutMasterIdLst>
    <p:handoutMasterId r:id="rId10"/>
  </p:handoutMasterIdLst>
  <p:sldIdLst>
    <p:sldId id="374" r:id="rId7"/>
    <p:sldId id="3818" r:id="rId8"/>
  </p:sldIdLst>
  <p:sldSz cx="9144000" cy="5143500" type="screen16x9"/>
  <p:notesSz cx="6735763" cy="9866313"/>
  <p:custDataLst>
    <p:tags r:id="rId11"/>
  </p:custDataLst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96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792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6881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584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48020" algn="l" defTabSz="779209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337625" algn="l" defTabSz="779209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727229" algn="l" defTabSz="779209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116833" algn="l" defTabSz="779209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äyttöpohja" id="{7B6C25A7-D20C-4357-8014-39962542507C}">
          <p14:sldIdLst>
            <p14:sldId id="374"/>
            <p14:sldId id="38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17" userDrawn="1">
          <p15:clr>
            <a:srgbClr val="A4A3A4"/>
          </p15:clr>
        </p15:guide>
        <p15:guide id="2" orient="horz" pos="2865" userDrawn="1">
          <p15:clr>
            <a:srgbClr val="A4A3A4"/>
          </p15:clr>
        </p15:guide>
        <p15:guide id="3" orient="horz" pos="3239" userDrawn="1">
          <p15:clr>
            <a:srgbClr val="A4A3A4"/>
          </p15:clr>
        </p15:guide>
        <p15:guide id="4" pos="68" userDrawn="1">
          <p15:clr>
            <a:srgbClr val="A4A3A4"/>
          </p15:clr>
        </p15:guide>
        <p15:guide id="5" pos="56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4" name="Katri Rutanen" initials="KR" lastIdx="6" clrIdx="13">
    <p:extLst>
      <p:ext uri="{19B8F6BF-5375-455C-9EA6-DF929625EA0E}">
        <p15:presenceInfo xmlns:p15="http://schemas.microsoft.com/office/powerpoint/2012/main" userId="S::katri.rutanen@innovestor.fi::0555ac39-85cb-4533-923d-8daf48138083" providerId="AD"/>
      </p:ext>
    </p:extLst>
  </p:cmAuthor>
  <p:cmAuthor id="21" name="Agnes Nappus" initials="AN" lastIdx="1" clrIdx="20">
    <p:extLst>
      <p:ext uri="{19B8F6BF-5375-455C-9EA6-DF929625EA0E}">
        <p15:presenceInfo xmlns:p15="http://schemas.microsoft.com/office/powerpoint/2012/main" userId="S::agnes.nappus@taival.com::4f466590-5d3e-402c-94e9-fe9b5a38a0ab" providerId="AD"/>
      </p:ext>
    </p:extLst>
  </p:cmAuthor>
  <p:cmAuthor id="15" name="Matti Härkönen" initials="MH" lastIdx="2" clrIdx="14">
    <p:extLst>
      <p:ext uri="{19B8F6BF-5375-455C-9EA6-DF929625EA0E}">
        <p15:presenceInfo xmlns:p15="http://schemas.microsoft.com/office/powerpoint/2012/main" userId="S::matti.harkonen_innovestor.fi#ext#@sitra2fi.onmicrosoft.com::a477354a-80da-4fbe-8ceb-8e7bd942f5c9" providerId="AD"/>
      </p:ext>
    </p:extLst>
  </p:cmAuthor>
  <p:cmAuthor id="22" name="Katri Korhonen" initials="kak" lastIdx="2" clrIdx="21">
    <p:extLst>
      <p:ext uri="{19B8F6BF-5375-455C-9EA6-DF929625EA0E}">
        <p15:presenceInfo xmlns:p15="http://schemas.microsoft.com/office/powerpoint/2012/main" userId="Katri Korhonen" providerId="None"/>
      </p:ext>
    </p:extLst>
  </p:cmAuthor>
  <p:cmAuthor id="16" name="Matti" initials="M" lastIdx="12" clrIdx="15">
    <p:extLst>
      <p:ext uri="{19B8F6BF-5375-455C-9EA6-DF929625EA0E}">
        <p15:presenceInfo xmlns:p15="http://schemas.microsoft.com/office/powerpoint/2012/main" userId="Matti" providerId="None"/>
      </p:ext>
    </p:extLst>
  </p:cmAuthor>
  <p:cmAuthor id="17" name="Anni Hintikka" initials="AH" lastIdx="3" clrIdx="16">
    <p:extLst>
      <p:ext uri="{19B8F6BF-5375-455C-9EA6-DF929625EA0E}">
        <p15:presenceInfo xmlns:p15="http://schemas.microsoft.com/office/powerpoint/2012/main" userId="S::anni.hintikka@innovestor.fi::952d5895-de96-42b8-98f7-bb722614e7e1" providerId="AD"/>
      </p:ext>
    </p:extLst>
  </p:cmAuthor>
  <p:cmAuthor id="18" name="Suokas Jyrki" initials="SJ" lastIdx="7" clrIdx="17">
    <p:extLst>
      <p:ext uri="{19B8F6BF-5375-455C-9EA6-DF929625EA0E}">
        <p15:presenceInfo xmlns:p15="http://schemas.microsoft.com/office/powerpoint/2012/main" userId="S::jyrki.suokas@sitra.fi::fdfb1265-a57f-4b26-a882-b4cef3c4d52a" providerId="AD"/>
      </p:ext>
    </p:extLst>
  </p:cmAuthor>
  <p:cmAuthor id="19" name="Anna Wäyrynen" initials="anw" lastIdx="3" clrIdx="18">
    <p:extLst>
      <p:ext uri="{19B8F6BF-5375-455C-9EA6-DF929625EA0E}">
        <p15:presenceInfo xmlns:p15="http://schemas.microsoft.com/office/powerpoint/2012/main" userId="Anna Wäyrynen" providerId="None"/>
      </p:ext>
    </p:extLst>
  </p:cmAuthor>
  <p:cmAuthor id="13" name="Author" initials="A" lastIdx="0" clrIdx="12"/>
  <p:cmAuthor id="20" name="Jyrki Suokas" initials="JS" lastIdx="2" clrIdx="19">
    <p:extLst>
      <p:ext uri="{19B8F6BF-5375-455C-9EA6-DF929625EA0E}">
        <p15:presenceInfo xmlns:p15="http://schemas.microsoft.com/office/powerpoint/2012/main" userId="Jyrki Suok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0F3D0"/>
    <a:srgbClr val="73C92D"/>
    <a:srgbClr val="0DB14B"/>
    <a:srgbClr val="FFFFFF"/>
    <a:srgbClr val="4B8DCB"/>
    <a:srgbClr val="E8114B"/>
    <a:srgbClr val="367ABA"/>
    <a:srgbClr val="ED174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74" autoAdjust="0"/>
  </p:normalViewPr>
  <p:slideViewPr>
    <p:cSldViewPr snapToGrid="0">
      <p:cViewPr varScale="1">
        <p:scale>
          <a:sx n="97" d="100"/>
          <a:sy n="97" d="100"/>
        </p:scale>
        <p:origin x="786" y="78"/>
      </p:cViewPr>
      <p:guideLst>
        <p:guide orient="horz" pos="617"/>
        <p:guide orient="horz" pos="2865"/>
        <p:guide orient="horz" pos="3239"/>
        <p:guide pos="68"/>
        <p:guide pos="56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ko Eloholma" userId="a92e01c6-2f53-4885-acf1-fe223896a441" providerId="ADAL" clId="{549A1827-B5A3-4757-85DF-39E004CC905A}"/>
    <pc:docChg chg="modSld">
      <pc:chgData name="Mikko Eloholma" userId="a92e01c6-2f53-4885-acf1-fe223896a441" providerId="ADAL" clId="{549A1827-B5A3-4757-85DF-39E004CC905A}" dt="2022-03-18T12:55:11.243" v="2" actId="1076"/>
      <pc:docMkLst>
        <pc:docMk/>
      </pc:docMkLst>
      <pc:sldChg chg="modSp mod">
        <pc:chgData name="Mikko Eloholma" userId="a92e01c6-2f53-4885-acf1-fe223896a441" providerId="ADAL" clId="{549A1827-B5A3-4757-85DF-39E004CC905A}" dt="2022-03-18T12:55:11.243" v="2" actId="1076"/>
        <pc:sldMkLst>
          <pc:docMk/>
          <pc:sldMk cId="2126065587" sldId="3818"/>
        </pc:sldMkLst>
        <pc:spChg chg="mod">
          <ac:chgData name="Mikko Eloholma" userId="a92e01c6-2f53-4885-acf1-fe223896a441" providerId="ADAL" clId="{549A1827-B5A3-4757-85DF-39E004CC905A}" dt="2022-03-18T12:55:11.243" v="2" actId="1076"/>
          <ac:spMkLst>
            <pc:docMk/>
            <pc:sldMk cId="2126065587" sldId="3818"/>
            <ac:spMk id="42" creationId="{F256EB23-1250-48CE-A033-6E6DCAFF1239}"/>
          </ac:spMkLst>
        </pc:spChg>
      </pc:sldChg>
    </pc:docChg>
  </pc:docChgLst>
  <pc:docChgLst>
    <pc:chgData name="Jussi-Pekka Parkkari" userId="6c458d0f-c209-4913-9064-e293e6c39595" providerId="ADAL" clId="{66E74D42-EC49-4698-854A-0A0AB7525BE4}"/>
    <pc:docChg chg="custSel modSld">
      <pc:chgData name="Jussi-Pekka Parkkari" userId="6c458d0f-c209-4913-9064-e293e6c39595" providerId="ADAL" clId="{66E74D42-EC49-4698-854A-0A0AB7525BE4}" dt="2024-08-20T13:08:44.619" v="1" actId="478"/>
      <pc:docMkLst>
        <pc:docMk/>
      </pc:docMkLst>
      <pc:sldChg chg="delSp mod">
        <pc:chgData name="Jussi-Pekka Parkkari" userId="6c458d0f-c209-4913-9064-e293e6c39595" providerId="ADAL" clId="{66E74D42-EC49-4698-854A-0A0AB7525BE4}" dt="2024-08-20T13:08:44.619" v="1" actId="478"/>
        <pc:sldMkLst>
          <pc:docMk/>
          <pc:sldMk cId="3841848216" sldId="374"/>
        </pc:sldMkLst>
        <pc:spChg chg="del">
          <ac:chgData name="Jussi-Pekka Parkkari" userId="6c458d0f-c209-4913-9064-e293e6c39595" providerId="ADAL" clId="{66E74D42-EC49-4698-854A-0A0AB7525BE4}" dt="2024-08-20T13:08:38.135" v="0" actId="478"/>
          <ac:spMkLst>
            <pc:docMk/>
            <pc:sldMk cId="3841848216" sldId="374"/>
            <ac:spMk id="2" creationId="{D35B95A7-56FE-4E1F-8BA9-B2EC1E8C313A}"/>
          </ac:spMkLst>
        </pc:spChg>
        <pc:spChg chg="del">
          <ac:chgData name="Jussi-Pekka Parkkari" userId="6c458d0f-c209-4913-9064-e293e6c39595" providerId="ADAL" clId="{66E74D42-EC49-4698-854A-0A0AB7525BE4}" dt="2024-08-20T13:08:44.619" v="1" actId="478"/>
          <ac:spMkLst>
            <pc:docMk/>
            <pc:sldMk cId="3841848216" sldId="374"/>
            <ac:spMk id="12" creationId="{708C19C4-2DCF-4704-A6CD-6A0A1ECEFB1F}"/>
          </ac:spMkLst>
        </pc:spChg>
      </pc:sldChg>
    </pc:docChg>
  </pc:docChgLst>
  <pc:docChgLst>
    <pc:chgData name="Merja Sjöblom" userId="060345d0-dca2-4d1a-8063-e605bcc71817" providerId="ADAL" clId="{EB42BBF4-FD36-4C7F-86F2-E9BA65AAB531}"/>
    <pc:docChg chg="modSld">
      <pc:chgData name="Merja Sjöblom" userId="060345d0-dca2-4d1a-8063-e605bcc71817" providerId="ADAL" clId="{EB42BBF4-FD36-4C7F-86F2-E9BA65AAB531}" dt="2022-04-08T08:39:20.707" v="131" actId="14100"/>
      <pc:docMkLst>
        <pc:docMk/>
      </pc:docMkLst>
      <pc:sldChg chg="addSp modSp mod">
        <pc:chgData name="Merja Sjöblom" userId="060345d0-dca2-4d1a-8063-e605bcc71817" providerId="ADAL" clId="{EB42BBF4-FD36-4C7F-86F2-E9BA65AAB531}" dt="2022-04-08T08:39:20.707" v="131" actId="14100"/>
        <pc:sldMkLst>
          <pc:docMk/>
          <pc:sldMk cId="3841848216" sldId="374"/>
        </pc:sldMkLst>
        <pc:spChg chg="add mod">
          <ac:chgData name="Merja Sjöblom" userId="060345d0-dca2-4d1a-8063-e605bcc71817" providerId="ADAL" clId="{EB42BBF4-FD36-4C7F-86F2-E9BA65AAB531}" dt="2022-04-08T08:39:20.707" v="131" actId="14100"/>
          <ac:spMkLst>
            <pc:docMk/>
            <pc:sldMk cId="3841848216" sldId="374"/>
            <ac:spMk id="2" creationId="{D35B95A7-56FE-4E1F-8BA9-B2EC1E8C313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F89837-C926-4AEE-92D0-D2FBBAD0A19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66366697-F81F-49A4-B0D0-FE006516FEFD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1. Otsikko</a:t>
          </a:r>
        </a:p>
      </dgm:t>
    </dgm:pt>
    <dgm:pt modelId="{3EE345B4-B0DD-40C4-A7DD-7081A750124B}" type="parTrans" cxnId="{68FC1D02-BF46-41E0-8610-FBCE9E297E0C}">
      <dgm:prSet/>
      <dgm:spPr/>
      <dgm:t>
        <a:bodyPr/>
        <a:lstStyle/>
        <a:p>
          <a:endParaRPr lang="fi-FI"/>
        </a:p>
      </dgm:t>
    </dgm:pt>
    <dgm:pt modelId="{CD20BE6C-941D-4A91-8860-D1E621DAAE15}" type="sibTrans" cxnId="{68FC1D02-BF46-41E0-8610-FBCE9E297E0C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8716059F-9262-4DFA-A5F9-F76F7D0EF54B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2. Otsikko</a:t>
          </a:r>
        </a:p>
      </dgm:t>
    </dgm:pt>
    <dgm:pt modelId="{9EEB69E8-A6DD-484A-8F77-61DC846B0B09}" type="parTrans" cxnId="{823411A6-5497-4F16-8A6E-2C952A6E443D}">
      <dgm:prSet/>
      <dgm:spPr/>
      <dgm:t>
        <a:bodyPr/>
        <a:lstStyle/>
        <a:p>
          <a:endParaRPr lang="fi-FI"/>
        </a:p>
      </dgm:t>
    </dgm:pt>
    <dgm:pt modelId="{77C832E3-E04C-4A73-99EB-3A282C822318}" type="sibTrans" cxnId="{823411A6-5497-4F16-8A6E-2C952A6E443D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0B0B581E-CEEE-412E-8AD0-4A727461F28F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4. Otsikko</a:t>
          </a:r>
        </a:p>
      </dgm:t>
    </dgm:pt>
    <dgm:pt modelId="{44CF7911-AB02-4463-939D-E73793E287A7}" type="parTrans" cxnId="{C29D21DB-2500-4882-9CDC-762C882AB359}">
      <dgm:prSet/>
      <dgm:spPr/>
      <dgm:t>
        <a:bodyPr/>
        <a:lstStyle/>
        <a:p>
          <a:endParaRPr lang="fi-FI"/>
        </a:p>
      </dgm:t>
    </dgm:pt>
    <dgm:pt modelId="{06728D96-6FDC-4410-A233-D4CF21AD87B7}" type="sibTrans" cxnId="{C29D21DB-2500-4882-9CDC-762C882AB359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11CB415D-27AE-4895-92E3-5E9F7C6A84AF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3.  Alaotsikko</a:t>
          </a:r>
        </a:p>
      </dgm:t>
    </dgm:pt>
    <dgm:pt modelId="{82EEEBBF-FC52-4A2B-A6BC-04AD126419E1}" type="parTrans" cxnId="{9FCEC1FC-7DB4-4E04-AD98-080663D8720A}">
      <dgm:prSet/>
      <dgm:spPr/>
      <dgm:t>
        <a:bodyPr/>
        <a:lstStyle/>
        <a:p>
          <a:endParaRPr lang="fi-FI"/>
        </a:p>
      </dgm:t>
    </dgm:pt>
    <dgm:pt modelId="{CBFB5249-ABD8-4851-91DB-1EEADA453A81}" type="sibTrans" cxnId="{9FCEC1FC-7DB4-4E04-AD98-080663D8720A}">
      <dgm:prSet/>
      <dgm:spPr/>
      <dgm:t>
        <a:bodyPr/>
        <a:lstStyle/>
        <a:p>
          <a:endParaRPr lang="fi-FI"/>
        </a:p>
      </dgm:t>
    </dgm:pt>
    <dgm:pt modelId="{ACEDFF2D-B6D6-43C6-AC4A-A557C2C96320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1. Alaotsikko</a:t>
          </a:r>
        </a:p>
      </dgm:t>
    </dgm:pt>
    <dgm:pt modelId="{83C69D0C-3FEF-4B28-950D-7652093C4B54}" type="parTrans" cxnId="{55C00E00-D6C5-49CF-95FD-DB9FAF7A1838}">
      <dgm:prSet/>
      <dgm:spPr/>
      <dgm:t>
        <a:bodyPr/>
        <a:lstStyle/>
        <a:p>
          <a:endParaRPr lang="fi-FI"/>
        </a:p>
      </dgm:t>
    </dgm:pt>
    <dgm:pt modelId="{369B380E-43B6-49FF-8C28-0C0E69DF4A08}" type="sibTrans" cxnId="{55C00E00-D6C5-49CF-95FD-DB9FAF7A1838}">
      <dgm:prSet/>
      <dgm:spPr/>
      <dgm:t>
        <a:bodyPr/>
        <a:lstStyle/>
        <a:p>
          <a:endParaRPr lang="fi-FI"/>
        </a:p>
      </dgm:t>
    </dgm:pt>
    <dgm:pt modelId="{A59F05EE-9A71-4625-81A8-F2A298925FC5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4. Alaotsikko</a:t>
          </a:r>
        </a:p>
      </dgm:t>
    </dgm:pt>
    <dgm:pt modelId="{0ED2E6BE-549C-4059-881E-740C347BBD24}" type="parTrans" cxnId="{B142FDDF-4503-437F-9509-C3A6B5308107}">
      <dgm:prSet/>
      <dgm:spPr/>
      <dgm:t>
        <a:bodyPr/>
        <a:lstStyle/>
        <a:p>
          <a:endParaRPr lang="fi-FI"/>
        </a:p>
      </dgm:t>
    </dgm:pt>
    <dgm:pt modelId="{A6F4E905-9FEB-4D14-AA4E-3C985CA4E573}" type="sibTrans" cxnId="{B142FDDF-4503-437F-9509-C3A6B5308107}">
      <dgm:prSet/>
      <dgm:spPr/>
      <dgm:t>
        <a:bodyPr/>
        <a:lstStyle/>
        <a:p>
          <a:endParaRPr lang="fi-FI"/>
        </a:p>
      </dgm:t>
    </dgm:pt>
    <dgm:pt modelId="{F2E0AAAA-847C-46F0-A4FE-638F75C40B0A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3. Otsikko</a:t>
          </a:r>
        </a:p>
      </dgm:t>
    </dgm:pt>
    <dgm:pt modelId="{F94A0BA0-9C6E-4C1C-B4FC-5D48279AC1F5}" type="sibTrans" cxnId="{E6114FA3-962B-498C-AF28-C5ADD28E789D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D833DD48-F2EA-4078-92E0-8BF69D7A33F6}" type="parTrans" cxnId="{E6114FA3-962B-498C-AF28-C5ADD28E789D}">
      <dgm:prSet/>
      <dgm:spPr/>
      <dgm:t>
        <a:bodyPr/>
        <a:lstStyle/>
        <a:p>
          <a:endParaRPr lang="fi-FI"/>
        </a:p>
      </dgm:t>
    </dgm:pt>
    <dgm:pt modelId="{76700368-69EA-4A7F-86CA-B48113FD86E2}" type="pres">
      <dgm:prSet presAssocID="{35F89837-C926-4AEE-92D0-D2FBBAD0A198}" presName="Name0" presStyleCnt="0">
        <dgm:presLayoutVars>
          <dgm:chMax/>
          <dgm:chPref/>
          <dgm:dir/>
          <dgm:animLvl val="lvl"/>
        </dgm:presLayoutVars>
      </dgm:prSet>
      <dgm:spPr/>
    </dgm:pt>
    <dgm:pt modelId="{335B1261-DA47-4EA8-8E0F-FAA021296099}" type="pres">
      <dgm:prSet presAssocID="{66366697-F81F-49A4-B0D0-FE006516FEFD}" presName="composite" presStyleCnt="0"/>
      <dgm:spPr/>
    </dgm:pt>
    <dgm:pt modelId="{BB278D1B-D6F9-4F5A-BC95-B14D70DC62D6}" type="pres">
      <dgm:prSet presAssocID="{66366697-F81F-49A4-B0D0-FE006516FEFD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D8D254B4-8439-4686-A2B3-CFB2723545AB}" type="pres">
      <dgm:prSet presAssocID="{66366697-F81F-49A4-B0D0-FE006516FEFD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540EC9E-00F4-4C85-90EC-615596855BBA}" type="pres">
      <dgm:prSet presAssocID="{66366697-F81F-49A4-B0D0-FE006516FEFD}" presName="BalanceSpacing" presStyleCnt="0"/>
      <dgm:spPr/>
    </dgm:pt>
    <dgm:pt modelId="{5E8D3D81-247D-467E-B7E0-B81A6161886E}" type="pres">
      <dgm:prSet presAssocID="{66366697-F81F-49A4-B0D0-FE006516FEFD}" presName="BalanceSpacing1" presStyleCnt="0"/>
      <dgm:spPr/>
    </dgm:pt>
    <dgm:pt modelId="{CF375DD1-EB66-436C-8BF8-29E95AA1D6A3}" type="pres">
      <dgm:prSet presAssocID="{CD20BE6C-941D-4A91-8860-D1E621DAAE15}" presName="Accent1Text" presStyleLbl="node1" presStyleIdx="1" presStyleCnt="8"/>
      <dgm:spPr/>
    </dgm:pt>
    <dgm:pt modelId="{24E92F49-52A6-4DE1-AC41-A6D8F51C50FE}" type="pres">
      <dgm:prSet presAssocID="{CD20BE6C-941D-4A91-8860-D1E621DAAE15}" presName="spaceBetweenRectangles" presStyleCnt="0"/>
      <dgm:spPr/>
    </dgm:pt>
    <dgm:pt modelId="{69DF7363-E96B-4163-9ECD-4C5B1C80CF89}" type="pres">
      <dgm:prSet presAssocID="{8716059F-9262-4DFA-A5F9-F76F7D0EF54B}" presName="composite" presStyleCnt="0"/>
      <dgm:spPr/>
    </dgm:pt>
    <dgm:pt modelId="{03D9F993-0DCE-4159-8C46-C8A8E5600676}" type="pres">
      <dgm:prSet presAssocID="{8716059F-9262-4DFA-A5F9-F76F7D0EF54B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5AA66DD4-592D-4450-82FB-5A59AE4349FB}" type="pres">
      <dgm:prSet presAssocID="{8716059F-9262-4DFA-A5F9-F76F7D0EF54B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9C57C4D-E40C-4B28-AF43-0693FB790A06}" type="pres">
      <dgm:prSet presAssocID="{8716059F-9262-4DFA-A5F9-F76F7D0EF54B}" presName="BalanceSpacing" presStyleCnt="0"/>
      <dgm:spPr/>
    </dgm:pt>
    <dgm:pt modelId="{C7DAD6B7-8603-4BC8-9E96-A97FA27454C0}" type="pres">
      <dgm:prSet presAssocID="{8716059F-9262-4DFA-A5F9-F76F7D0EF54B}" presName="BalanceSpacing1" presStyleCnt="0"/>
      <dgm:spPr/>
    </dgm:pt>
    <dgm:pt modelId="{0FF787D3-6C13-43FE-A34E-FCC893036DB2}" type="pres">
      <dgm:prSet presAssocID="{77C832E3-E04C-4A73-99EB-3A282C822318}" presName="Accent1Text" presStyleLbl="node1" presStyleIdx="3" presStyleCnt="8"/>
      <dgm:spPr/>
    </dgm:pt>
    <dgm:pt modelId="{F3A2344B-8C64-440E-882A-E1812563A588}" type="pres">
      <dgm:prSet presAssocID="{77C832E3-E04C-4A73-99EB-3A282C822318}" presName="spaceBetweenRectangles" presStyleCnt="0"/>
      <dgm:spPr/>
    </dgm:pt>
    <dgm:pt modelId="{768B927F-6932-4680-B720-BDEFB1E292C9}" type="pres">
      <dgm:prSet presAssocID="{F2E0AAAA-847C-46F0-A4FE-638F75C40B0A}" presName="composite" presStyleCnt="0"/>
      <dgm:spPr/>
    </dgm:pt>
    <dgm:pt modelId="{7FBDBC2B-B8F1-4EE8-83CC-4EB924C7E42F}" type="pres">
      <dgm:prSet presAssocID="{F2E0AAAA-847C-46F0-A4FE-638F75C40B0A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AF0DEE2B-9F4A-42A7-BFA6-DB8221A9D0B4}" type="pres">
      <dgm:prSet presAssocID="{F2E0AAAA-847C-46F0-A4FE-638F75C40B0A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258A8A2-213F-45A9-BB97-D527F355467B}" type="pres">
      <dgm:prSet presAssocID="{F2E0AAAA-847C-46F0-A4FE-638F75C40B0A}" presName="BalanceSpacing" presStyleCnt="0"/>
      <dgm:spPr/>
    </dgm:pt>
    <dgm:pt modelId="{700DE8BC-E401-4ED6-B7A6-FD0D583BC843}" type="pres">
      <dgm:prSet presAssocID="{F2E0AAAA-847C-46F0-A4FE-638F75C40B0A}" presName="BalanceSpacing1" presStyleCnt="0"/>
      <dgm:spPr/>
    </dgm:pt>
    <dgm:pt modelId="{7723FC64-7FE8-4722-80FC-F9F40F8C3BE7}" type="pres">
      <dgm:prSet presAssocID="{F94A0BA0-9C6E-4C1C-B4FC-5D48279AC1F5}" presName="Accent1Text" presStyleLbl="node1" presStyleIdx="5" presStyleCnt="8"/>
      <dgm:spPr/>
    </dgm:pt>
    <dgm:pt modelId="{BADB226A-CE40-4B8B-B377-E68EE60E1ADF}" type="pres">
      <dgm:prSet presAssocID="{F94A0BA0-9C6E-4C1C-B4FC-5D48279AC1F5}" presName="spaceBetweenRectangles" presStyleCnt="0"/>
      <dgm:spPr/>
    </dgm:pt>
    <dgm:pt modelId="{FDFDA2E9-8894-4203-817C-500C498712D6}" type="pres">
      <dgm:prSet presAssocID="{0B0B581E-CEEE-412E-8AD0-4A727461F28F}" presName="composite" presStyleCnt="0"/>
      <dgm:spPr/>
    </dgm:pt>
    <dgm:pt modelId="{F43937BC-96E6-4429-B54E-1678305601B2}" type="pres">
      <dgm:prSet presAssocID="{0B0B581E-CEEE-412E-8AD0-4A727461F28F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85BF23A8-C276-48C1-B0B6-764EABB10B96}" type="pres">
      <dgm:prSet presAssocID="{0B0B581E-CEEE-412E-8AD0-4A727461F28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E92E898-0130-43DB-A639-729B97153172}" type="pres">
      <dgm:prSet presAssocID="{0B0B581E-CEEE-412E-8AD0-4A727461F28F}" presName="BalanceSpacing" presStyleCnt="0"/>
      <dgm:spPr/>
    </dgm:pt>
    <dgm:pt modelId="{9F9DF177-49CB-42B7-AED6-DF2B3E29937B}" type="pres">
      <dgm:prSet presAssocID="{0B0B581E-CEEE-412E-8AD0-4A727461F28F}" presName="BalanceSpacing1" presStyleCnt="0"/>
      <dgm:spPr/>
    </dgm:pt>
    <dgm:pt modelId="{6941960B-7D99-41F7-97F9-566656828870}" type="pres">
      <dgm:prSet presAssocID="{06728D96-6FDC-4410-A233-D4CF21AD87B7}" presName="Accent1Text" presStyleLbl="node1" presStyleIdx="7" presStyleCnt="8"/>
      <dgm:spPr/>
    </dgm:pt>
  </dgm:ptLst>
  <dgm:cxnLst>
    <dgm:cxn modelId="{55C00E00-D6C5-49CF-95FD-DB9FAF7A1838}" srcId="{66366697-F81F-49A4-B0D0-FE006516FEFD}" destId="{ACEDFF2D-B6D6-43C6-AC4A-A557C2C96320}" srcOrd="0" destOrd="0" parTransId="{83C69D0C-3FEF-4B28-950D-7652093C4B54}" sibTransId="{369B380E-43B6-49FF-8C28-0C0E69DF4A08}"/>
    <dgm:cxn modelId="{68FC1D02-BF46-41E0-8610-FBCE9E297E0C}" srcId="{35F89837-C926-4AEE-92D0-D2FBBAD0A198}" destId="{66366697-F81F-49A4-B0D0-FE006516FEFD}" srcOrd="0" destOrd="0" parTransId="{3EE345B4-B0DD-40C4-A7DD-7081A750124B}" sibTransId="{CD20BE6C-941D-4A91-8860-D1E621DAAE15}"/>
    <dgm:cxn modelId="{05856704-64E1-442B-9D62-C82BFA0DA735}" type="presOf" srcId="{0B0B581E-CEEE-412E-8AD0-4A727461F28F}" destId="{F43937BC-96E6-4429-B54E-1678305601B2}" srcOrd="0" destOrd="0" presId="urn:microsoft.com/office/officeart/2008/layout/AlternatingHexagons"/>
    <dgm:cxn modelId="{DF54CC0C-F79C-4F5B-A306-0C13392F2F71}" type="presOf" srcId="{77C832E3-E04C-4A73-99EB-3A282C822318}" destId="{0FF787D3-6C13-43FE-A34E-FCC893036DB2}" srcOrd="0" destOrd="0" presId="urn:microsoft.com/office/officeart/2008/layout/AlternatingHexagons"/>
    <dgm:cxn modelId="{78C58A3A-4914-4706-BD83-3E14A31BDF20}" type="presOf" srcId="{11CB415D-27AE-4895-92E3-5E9F7C6A84AF}" destId="{AF0DEE2B-9F4A-42A7-BFA6-DB8221A9D0B4}" srcOrd="0" destOrd="0" presId="urn:microsoft.com/office/officeart/2008/layout/AlternatingHexagons"/>
    <dgm:cxn modelId="{8A556F48-1D7F-4B87-A4CE-83EC3D7854DD}" type="presOf" srcId="{CD20BE6C-941D-4A91-8860-D1E621DAAE15}" destId="{CF375DD1-EB66-436C-8BF8-29E95AA1D6A3}" srcOrd="0" destOrd="0" presId="urn:microsoft.com/office/officeart/2008/layout/AlternatingHexagons"/>
    <dgm:cxn modelId="{E3696084-7677-4B96-9E96-8B5C0D932EAC}" type="presOf" srcId="{06728D96-6FDC-4410-A233-D4CF21AD87B7}" destId="{6941960B-7D99-41F7-97F9-566656828870}" srcOrd="0" destOrd="0" presId="urn:microsoft.com/office/officeart/2008/layout/AlternatingHexagons"/>
    <dgm:cxn modelId="{337E7F84-114F-43A0-8571-2813EB7EB5F7}" type="presOf" srcId="{F94A0BA0-9C6E-4C1C-B4FC-5D48279AC1F5}" destId="{7723FC64-7FE8-4722-80FC-F9F40F8C3BE7}" srcOrd="0" destOrd="0" presId="urn:microsoft.com/office/officeart/2008/layout/AlternatingHexagons"/>
    <dgm:cxn modelId="{E6114FA3-962B-498C-AF28-C5ADD28E789D}" srcId="{35F89837-C926-4AEE-92D0-D2FBBAD0A198}" destId="{F2E0AAAA-847C-46F0-A4FE-638F75C40B0A}" srcOrd="2" destOrd="0" parTransId="{D833DD48-F2EA-4078-92E0-8BF69D7A33F6}" sibTransId="{F94A0BA0-9C6E-4C1C-B4FC-5D48279AC1F5}"/>
    <dgm:cxn modelId="{823411A6-5497-4F16-8A6E-2C952A6E443D}" srcId="{35F89837-C926-4AEE-92D0-D2FBBAD0A198}" destId="{8716059F-9262-4DFA-A5F9-F76F7D0EF54B}" srcOrd="1" destOrd="0" parTransId="{9EEB69E8-A6DD-484A-8F77-61DC846B0B09}" sibTransId="{77C832E3-E04C-4A73-99EB-3A282C822318}"/>
    <dgm:cxn modelId="{D0C6F5B4-A812-4023-9370-E65C16C31E73}" type="presOf" srcId="{8716059F-9262-4DFA-A5F9-F76F7D0EF54B}" destId="{03D9F993-0DCE-4159-8C46-C8A8E5600676}" srcOrd="0" destOrd="0" presId="urn:microsoft.com/office/officeart/2008/layout/AlternatingHexagons"/>
    <dgm:cxn modelId="{0330D2D0-5E3F-40E5-8906-389E2E2D6B85}" type="presOf" srcId="{A59F05EE-9A71-4625-81A8-F2A298925FC5}" destId="{85BF23A8-C276-48C1-B0B6-764EABB10B96}" srcOrd="0" destOrd="0" presId="urn:microsoft.com/office/officeart/2008/layout/AlternatingHexagons"/>
    <dgm:cxn modelId="{C29D21DB-2500-4882-9CDC-762C882AB359}" srcId="{35F89837-C926-4AEE-92D0-D2FBBAD0A198}" destId="{0B0B581E-CEEE-412E-8AD0-4A727461F28F}" srcOrd="3" destOrd="0" parTransId="{44CF7911-AB02-4463-939D-E73793E287A7}" sibTransId="{06728D96-6FDC-4410-A233-D4CF21AD87B7}"/>
    <dgm:cxn modelId="{B142FDDF-4503-437F-9509-C3A6B5308107}" srcId="{0B0B581E-CEEE-412E-8AD0-4A727461F28F}" destId="{A59F05EE-9A71-4625-81A8-F2A298925FC5}" srcOrd="0" destOrd="0" parTransId="{0ED2E6BE-549C-4059-881E-740C347BBD24}" sibTransId="{A6F4E905-9FEB-4D14-AA4E-3C985CA4E573}"/>
    <dgm:cxn modelId="{75AEF1E2-B163-444C-BFFE-291BD6BA744C}" type="presOf" srcId="{35F89837-C926-4AEE-92D0-D2FBBAD0A198}" destId="{76700368-69EA-4A7F-86CA-B48113FD86E2}" srcOrd="0" destOrd="0" presId="urn:microsoft.com/office/officeart/2008/layout/AlternatingHexagons"/>
    <dgm:cxn modelId="{D7CA20E6-BC6A-426B-8AC2-B760A9517FEF}" type="presOf" srcId="{ACEDFF2D-B6D6-43C6-AC4A-A557C2C96320}" destId="{D8D254B4-8439-4686-A2B3-CFB2723545AB}" srcOrd="0" destOrd="0" presId="urn:microsoft.com/office/officeart/2008/layout/AlternatingHexagons"/>
    <dgm:cxn modelId="{9B0936F1-4FCC-46D2-9FA0-DA0D32F77CBE}" type="presOf" srcId="{F2E0AAAA-847C-46F0-A4FE-638F75C40B0A}" destId="{7FBDBC2B-B8F1-4EE8-83CC-4EB924C7E42F}" srcOrd="0" destOrd="0" presId="urn:microsoft.com/office/officeart/2008/layout/AlternatingHexagons"/>
    <dgm:cxn modelId="{6EC168F2-896D-4DA5-8E8F-58009F64A149}" type="presOf" srcId="{66366697-F81F-49A4-B0D0-FE006516FEFD}" destId="{BB278D1B-D6F9-4F5A-BC95-B14D70DC62D6}" srcOrd="0" destOrd="0" presId="urn:microsoft.com/office/officeart/2008/layout/AlternatingHexagons"/>
    <dgm:cxn modelId="{9FCEC1FC-7DB4-4E04-AD98-080663D8720A}" srcId="{F2E0AAAA-847C-46F0-A4FE-638F75C40B0A}" destId="{11CB415D-27AE-4895-92E3-5E9F7C6A84AF}" srcOrd="0" destOrd="0" parTransId="{82EEEBBF-FC52-4A2B-A6BC-04AD126419E1}" sibTransId="{CBFB5249-ABD8-4851-91DB-1EEADA453A81}"/>
    <dgm:cxn modelId="{C6382953-91D6-4BE3-A808-C1C2E618E60A}" type="presParOf" srcId="{76700368-69EA-4A7F-86CA-B48113FD86E2}" destId="{335B1261-DA47-4EA8-8E0F-FAA021296099}" srcOrd="0" destOrd="0" presId="urn:microsoft.com/office/officeart/2008/layout/AlternatingHexagons"/>
    <dgm:cxn modelId="{ED0134EF-04C4-4E35-9ADB-7A89FBF5E221}" type="presParOf" srcId="{335B1261-DA47-4EA8-8E0F-FAA021296099}" destId="{BB278D1B-D6F9-4F5A-BC95-B14D70DC62D6}" srcOrd="0" destOrd="0" presId="urn:microsoft.com/office/officeart/2008/layout/AlternatingHexagons"/>
    <dgm:cxn modelId="{673FD6B2-A557-4543-8FBE-2BF50694D238}" type="presParOf" srcId="{335B1261-DA47-4EA8-8E0F-FAA021296099}" destId="{D8D254B4-8439-4686-A2B3-CFB2723545AB}" srcOrd="1" destOrd="0" presId="urn:microsoft.com/office/officeart/2008/layout/AlternatingHexagons"/>
    <dgm:cxn modelId="{9401984D-6517-4536-B02D-248ADC32BBF0}" type="presParOf" srcId="{335B1261-DA47-4EA8-8E0F-FAA021296099}" destId="{9540EC9E-00F4-4C85-90EC-615596855BBA}" srcOrd="2" destOrd="0" presId="urn:microsoft.com/office/officeart/2008/layout/AlternatingHexagons"/>
    <dgm:cxn modelId="{89359598-FE05-4C55-871F-F8517F4DA370}" type="presParOf" srcId="{335B1261-DA47-4EA8-8E0F-FAA021296099}" destId="{5E8D3D81-247D-467E-B7E0-B81A6161886E}" srcOrd="3" destOrd="0" presId="urn:microsoft.com/office/officeart/2008/layout/AlternatingHexagons"/>
    <dgm:cxn modelId="{0571D182-76C7-4156-A51F-4ECB0ED31D9A}" type="presParOf" srcId="{335B1261-DA47-4EA8-8E0F-FAA021296099}" destId="{CF375DD1-EB66-436C-8BF8-29E95AA1D6A3}" srcOrd="4" destOrd="0" presId="urn:microsoft.com/office/officeart/2008/layout/AlternatingHexagons"/>
    <dgm:cxn modelId="{F1186514-292F-40E1-BDDD-32CD9791076A}" type="presParOf" srcId="{76700368-69EA-4A7F-86CA-B48113FD86E2}" destId="{24E92F49-52A6-4DE1-AC41-A6D8F51C50FE}" srcOrd="1" destOrd="0" presId="urn:microsoft.com/office/officeart/2008/layout/AlternatingHexagons"/>
    <dgm:cxn modelId="{23F33EB6-C613-436A-8B56-765DE936E94F}" type="presParOf" srcId="{76700368-69EA-4A7F-86CA-B48113FD86E2}" destId="{69DF7363-E96B-4163-9ECD-4C5B1C80CF89}" srcOrd="2" destOrd="0" presId="urn:microsoft.com/office/officeart/2008/layout/AlternatingHexagons"/>
    <dgm:cxn modelId="{4926B07C-6B8D-489A-AD42-71CCC4210483}" type="presParOf" srcId="{69DF7363-E96B-4163-9ECD-4C5B1C80CF89}" destId="{03D9F993-0DCE-4159-8C46-C8A8E5600676}" srcOrd="0" destOrd="0" presId="urn:microsoft.com/office/officeart/2008/layout/AlternatingHexagons"/>
    <dgm:cxn modelId="{AF7BA067-609F-495E-A417-524A7ED3C253}" type="presParOf" srcId="{69DF7363-E96B-4163-9ECD-4C5B1C80CF89}" destId="{5AA66DD4-592D-4450-82FB-5A59AE4349FB}" srcOrd="1" destOrd="0" presId="urn:microsoft.com/office/officeart/2008/layout/AlternatingHexagons"/>
    <dgm:cxn modelId="{F6C603D9-2DE4-4DB0-B077-0C6AB4846294}" type="presParOf" srcId="{69DF7363-E96B-4163-9ECD-4C5B1C80CF89}" destId="{D9C57C4D-E40C-4B28-AF43-0693FB790A06}" srcOrd="2" destOrd="0" presId="urn:microsoft.com/office/officeart/2008/layout/AlternatingHexagons"/>
    <dgm:cxn modelId="{DEC8F6D9-E62C-41D7-81AC-4B3C7D635AE4}" type="presParOf" srcId="{69DF7363-E96B-4163-9ECD-4C5B1C80CF89}" destId="{C7DAD6B7-8603-4BC8-9E96-A97FA27454C0}" srcOrd="3" destOrd="0" presId="urn:microsoft.com/office/officeart/2008/layout/AlternatingHexagons"/>
    <dgm:cxn modelId="{0C7413D0-7D4B-4026-8168-A6EC366FDC06}" type="presParOf" srcId="{69DF7363-E96B-4163-9ECD-4C5B1C80CF89}" destId="{0FF787D3-6C13-43FE-A34E-FCC893036DB2}" srcOrd="4" destOrd="0" presId="urn:microsoft.com/office/officeart/2008/layout/AlternatingHexagons"/>
    <dgm:cxn modelId="{967FC5D5-C0DF-4FB9-8CA7-66051BF7C5E0}" type="presParOf" srcId="{76700368-69EA-4A7F-86CA-B48113FD86E2}" destId="{F3A2344B-8C64-440E-882A-E1812563A588}" srcOrd="3" destOrd="0" presId="urn:microsoft.com/office/officeart/2008/layout/AlternatingHexagons"/>
    <dgm:cxn modelId="{78B4307B-73FA-4336-B53C-1444BBA36D29}" type="presParOf" srcId="{76700368-69EA-4A7F-86CA-B48113FD86E2}" destId="{768B927F-6932-4680-B720-BDEFB1E292C9}" srcOrd="4" destOrd="0" presId="urn:microsoft.com/office/officeart/2008/layout/AlternatingHexagons"/>
    <dgm:cxn modelId="{63B66051-CFA6-45D3-9804-EFEC863EF834}" type="presParOf" srcId="{768B927F-6932-4680-B720-BDEFB1E292C9}" destId="{7FBDBC2B-B8F1-4EE8-83CC-4EB924C7E42F}" srcOrd="0" destOrd="0" presId="urn:microsoft.com/office/officeart/2008/layout/AlternatingHexagons"/>
    <dgm:cxn modelId="{39DF669A-3867-46EF-AF73-39E58B11A733}" type="presParOf" srcId="{768B927F-6932-4680-B720-BDEFB1E292C9}" destId="{AF0DEE2B-9F4A-42A7-BFA6-DB8221A9D0B4}" srcOrd="1" destOrd="0" presId="urn:microsoft.com/office/officeart/2008/layout/AlternatingHexagons"/>
    <dgm:cxn modelId="{73596E34-A0C4-4000-B0B7-18C20C201651}" type="presParOf" srcId="{768B927F-6932-4680-B720-BDEFB1E292C9}" destId="{4258A8A2-213F-45A9-BB97-D527F355467B}" srcOrd="2" destOrd="0" presId="urn:microsoft.com/office/officeart/2008/layout/AlternatingHexagons"/>
    <dgm:cxn modelId="{A771C604-2D64-4908-BD07-A62B010B99FF}" type="presParOf" srcId="{768B927F-6932-4680-B720-BDEFB1E292C9}" destId="{700DE8BC-E401-4ED6-B7A6-FD0D583BC843}" srcOrd="3" destOrd="0" presId="urn:microsoft.com/office/officeart/2008/layout/AlternatingHexagons"/>
    <dgm:cxn modelId="{7D045211-10D5-443F-B81A-E2EC3A6239EE}" type="presParOf" srcId="{768B927F-6932-4680-B720-BDEFB1E292C9}" destId="{7723FC64-7FE8-4722-80FC-F9F40F8C3BE7}" srcOrd="4" destOrd="0" presId="urn:microsoft.com/office/officeart/2008/layout/AlternatingHexagons"/>
    <dgm:cxn modelId="{30E1B644-1C6D-4156-9BFF-F4F70BBEDCBA}" type="presParOf" srcId="{76700368-69EA-4A7F-86CA-B48113FD86E2}" destId="{BADB226A-CE40-4B8B-B377-E68EE60E1ADF}" srcOrd="5" destOrd="0" presId="urn:microsoft.com/office/officeart/2008/layout/AlternatingHexagons"/>
    <dgm:cxn modelId="{B872DC68-90C7-4412-8B23-268258106A72}" type="presParOf" srcId="{76700368-69EA-4A7F-86CA-B48113FD86E2}" destId="{FDFDA2E9-8894-4203-817C-500C498712D6}" srcOrd="6" destOrd="0" presId="urn:microsoft.com/office/officeart/2008/layout/AlternatingHexagons"/>
    <dgm:cxn modelId="{1417EC71-1B7B-4135-B1BB-2A46A20AD21B}" type="presParOf" srcId="{FDFDA2E9-8894-4203-817C-500C498712D6}" destId="{F43937BC-96E6-4429-B54E-1678305601B2}" srcOrd="0" destOrd="0" presId="urn:microsoft.com/office/officeart/2008/layout/AlternatingHexagons"/>
    <dgm:cxn modelId="{44CB4FA6-293A-41FF-AD26-3E5D4DA2C4F1}" type="presParOf" srcId="{FDFDA2E9-8894-4203-817C-500C498712D6}" destId="{85BF23A8-C276-48C1-B0B6-764EABB10B96}" srcOrd="1" destOrd="0" presId="urn:microsoft.com/office/officeart/2008/layout/AlternatingHexagons"/>
    <dgm:cxn modelId="{963D2D1D-517F-403B-802F-0B738540EB2F}" type="presParOf" srcId="{FDFDA2E9-8894-4203-817C-500C498712D6}" destId="{9E92E898-0130-43DB-A639-729B97153172}" srcOrd="2" destOrd="0" presId="urn:microsoft.com/office/officeart/2008/layout/AlternatingHexagons"/>
    <dgm:cxn modelId="{96FAE6BC-DC42-461E-958E-4FA3F5A705E7}" type="presParOf" srcId="{FDFDA2E9-8894-4203-817C-500C498712D6}" destId="{9F9DF177-49CB-42B7-AED6-DF2B3E29937B}" srcOrd="3" destOrd="0" presId="urn:microsoft.com/office/officeart/2008/layout/AlternatingHexagons"/>
    <dgm:cxn modelId="{CD392B06-A581-4635-B54C-34B923354B15}" type="presParOf" srcId="{FDFDA2E9-8894-4203-817C-500C498712D6}" destId="{6941960B-7D99-41F7-97F9-56665682887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F89837-C926-4AEE-92D0-D2FBBAD0A19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66366697-F81F-49A4-B0D0-FE006516FEFD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1. Otsikko</a:t>
          </a:r>
        </a:p>
      </dgm:t>
    </dgm:pt>
    <dgm:pt modelId="{3EE345B4-B0DD-40C4-A7DD-7081A750124B}" type="parTrans" cxnId="{68FC1D02-BF46-41E0-8610-FBCE9E297E0C}">
      <dgm:prSet/>
      <dgm:spPr/>
      <dgm:t>
        <a:bodyPr/>
        <a:lstStyle/>
        <a:p>
          <a:endParaRPr lang="fi-FI"/>
        </a:p>
      </dgm:t>
    </dgm:pt>
    <dgm:pt modelId="{CD20BE6C-941D-4A91-8860-D1E621DAAE15}" type="sibTrans" cxnId="{68FC1D02-BF46-41E0-8610-FBCE9E297E0C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8716059F-9262-4DFA-A5F9-F76F7D0EF54B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2. Otsikko</a:t>
          </a:r>
        </a:p>
      </dgm:t>
    </dgm:pt>
    <dgm:pt modelId="{9EEB69E8-A6DD-484A-8F77-61DC846B0B09}" type="parTrans" cxnId="{823411A6-5497-4F16-8A6E-2C952A6E443D}">
      <dgm:prSet/>
      <dgm:spPr/>
      <dgm:t>
        <a:bodyPr/>
        <a:lstStyle/>
        <a:p>
          <a:endParaRPr lang="fi-FI"/>
        </a:p>
      </dgm:t>
    </dgm:pt>
    <dgm:pt modelId="{77C832E3-E04C-4A73-99EB-3A282C822318}" type="sibTrans" cxnId="{823411A6-5497-4F16-8A6E-2C952A6E443D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0B0B581E-CEEE-412E-8AD0-4A727461F28F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4. Otsikko</a:t>
          </a:r>
        </a:p>
      </dgm:t>
    </dgm:pt>
    <dgm:pt modelId="{44CF7911-AB02-4463-939D-E73793E287A7}" type="parTrans" cxnId="{C29D21DB-2500-4882-9CDC-762C882AB359}">
      <dgm:prSet/>
      <dgm:spPr/>
      <dgm:t>
        <a:bodyPr/>
        <a:lstStyle/>
        <a:p>
          <a:endParaRPr lang="fi-FI"/>
        </a:p>
      </dgm:t>
    </dgm:pt>
    <dgm:pt modelId="{06728D96-6FDC-4410-A233-D4CF21AD87B7}" type="sibTrans" cxnId="{C29D21DB-2500-4882-9CDC-762C882AB359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11CB415D-27AE-4895-92E3-5E9F7C6A84AF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3.  Alaotsikko</a:t>
          </a:r>
        </a:p>
      </dgm:t>
    </dgm:pt>
    <dgm:pt modelId="{82EEEBBF-FC52-4A2B-A6BC-04AD126419E1}" type="parTrans" cxnId="{9FCEC1FC-7DB4-4E04-AD98-080663D8720A}">
      <dgm:prSet/>
      <dgm:spPr/>
      <dgm:t>
        <a:bodyPr/>
        <a:lstStyle/>
        <a:p>
          <a:endParaRPr lang="fi-FI"/>
        </a:p>
      </dgm:t>
    </dgm:pt>
    <dgm:pt modelId="{CBFB5249-ABD8-4851-91DB-1EEADA453A81}" type="sibTrans" cxnId="{9FCEC1FC-7DB4-4E04-AD98-080663D8720A}">
      <dgm:prSet/>
      <dgm:spPr/>
      <dgm:t>
        <a:bodyPr/>
        <a:lstStyle/>
        <a:p>
          <a:endParaRPr lang="fi-FI"/>
        </a:p>
      </dgm:t>
    </dgm:pt>
    <dgm:pt modelId="{ACEDFF2D-B6D6-43C6-AC4A-A557C2C96320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1. Alaotsikko</a:t>
          </a:r>
        </a:p>
      </dgm:t>
    </dgm:pt>
    <dgm:pt modelId="{83C69D0C-3FEF-4B28-950D-7652093C4B54}" type="parTrans" cxnId="{55C00E00-D6C5-49CF-95FD-DB9FAF7A1838}">
      <dgm:prSet/>
      <dgm:spPr/>
      <dgm:t>
        <a:bodyPr/>
        <a:lstStyle/>
        <a:p>
          <a:endParaRPr lang="fi-FI"/>
        </a:p>
      </dgm:t>
    </dgm:pt>
    <dgm:pt modelId="{369B380E-43B6-49FF-8C28-0C0E69DF4A08}" type="sibTrans" cxnId="{55C00E00-D6C5-49CF-95FD-DB9FAF7A1838}">
      <dgm:prSet/>
      <dgm:spPr/>
      <dgm:t>
        <a:bodyPr/>
        <a:lstStyle/>
        <a:p>
          <a:endParaRPr lang="fi-FI"/>
        </a:p>
      </dgm:t>
    </dgm:pt>
    <dgm:pt modelId="{A59F05EE-9A71-4625-81A8-F2A298925FC5}">
      <dgm:prSet phldrT="[Teksti]" custT="1"/>
      <dgm:spPr>
        <a:solidFill>
          <a:schemeClr val="bg1"/>
        </a:solidFill>
      </dgm:spPr>
      <dgm:t>
        <a:bodyPr/>
        <a:lstStyle/>
        <a:p>
          <a:r>
            <a:rPr lang="fi-FI" sz="900">
              <a:solidFill>
                <a:sysClr val="windowText" lastClr="000000"/>
              </a:solidFill>
            </a:rPr>
            <a:t>4. Alaotsikko</a:t>
          </a:r>
        </a:p>
      </dgm:t>
    </dgm:pt>
    <dgm:pt modelId="{0ED2E6BE-549C-4059-881E-740C347BBD24}" type="parTrans" cxnId="{B142FDDF-4503-437F-9509-C3A6B5308107}">
      <dgm:prSet/>
      <dgm:spPr/>
      <dgm:t>
        <a:bodyPr/>
        <a:lstStyle/>
        <a:p>
          <a:endParaRPr lang="fi-FI"/>
        </a:p>
      </dgm:t>
    </dgm:pt>
    <dgm:pt modelId="{A6F4E905-9FEB-4D14-AA4E-3C985CA4E573}" type="sibTrans" cxnId="{B142FDDF-4503-437F-9509-C3A6B5308107}">
      <dgm:prSet/>
      <dgm:spPr/>
      <dgm:t>
        <a:bodyPr/>
        <a:lstStyle/>
        <a:p>
          <a:endParaRPr lang="fi-FI"/>
        </a:p>
      </dgm:t>
    </dgm:pt>
    <dgm:pt modelId="{F2E0AAAA-847C-46F0-A4FE-638F75C40B0A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3. Otsikko</a:t>
          </a:r>
        </a:p>
      </dgm:t>
    </dgm:pt>
    <dgm:pt modelId="{F94A0BA0-9C6E-4C1C-B4FC-5D48279AC1F5}" type="sibTrans" cxnId="{E6114FA3-962B-498C-AF28-C5ADD28E789D}">
      <dgm:prSet/>
      <dgm:spPr>
        <a:solidFill>
          <a:srgbClr val="00B050"/>
        </a:solidFill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D833DD48-F2EA-4078-92E0-8BF69D7A33F6}" type="parTrans" cxnId="{E6114FA3-962B-498C-AF28-C5ADD28E789D}">
      <dgm:prSet/>
      <dgm:spPr/>
      <dgm:t>
        <a:bodyPr/>
        <a:lstStyle/>
        <a:p>
          <a:endParaRPr lang="fi-FI"/>
        </a:p>
      </dgm:t>
    </dgm:pt>
    <dgm:pt modelId="{76700368-69EA-4A7F-86CA-B48113FD86E2}" type="pres">
      <dgm:prSet presAssocID="{35F89837-C926-4AEE-92D0-D2FBBAD0A198}" presName="Name0" presStyleCnt="0">
        <dgm:presLayoutVars>
          <dgm:chMax/>
          <dgm:chPref/>
          <dgm:dir/>
          <dgm:animLvl val="lvl"/>
        </dgm:presLayoutVars>
      </dgm:prSet>
      <dgm:spPr/>
    </dgm:pt>
    <dgm:pt modelId="{335B1261-DA47-4EA8-8E0F-FAA021296099}" type="pres">
      <dgm:prSet presAssocID="{66366697-F81F-49A4-B0D0-FE006516FEFD}" presName="composite" presStyleCnt="0"/>
      <dgm:spPr/>
    </dgm:pt>
    <dgm:pt modelId="{BB278D1B-D6F9-4F5A-BC95-B14D70DC62D6}" type="pres">
      <dgm:prSet presAssocID="{66366697-F81F-49A4-B0D0-FE006516FEFD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D8D254B4-8439-4686-A2B3-CFB2723545AB}" type="pres">
      <dgm:prSet presAssocID="{66366697-F81F-49A4-B0D0-FE006516FEFD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540EC9E-00F4-4C85-90EC-615596855BBA}" type="pres">
      <dgm:prSet presAssocID="{66366697-F81F-49A4-B0D0-FE006516FEFD}" presName="BalanceSpacing" presStyleCnt="0"/>
      <dgm:spPr/>
    </dgm:pt>
    <dgm:pt modelId="{5E8D3D81-247D-467E-B7E0-B81A6161886E}" type="pres">
      <dgm:prSet presAssocID="{66366697-F81F-49A4-B0D0-FE006516FEFD}" presName="BalanceSpacing1" presStyleCnt="0"/>
      <dgm:spPr/>
    </dgm:pt>
    <dgm:pt modelId="{CF375DD1-EB66-436C-8BF8-29E95AA1D6A3}" type="pres">
      <dgm:prSet presAssocID="{CD20BE6C-941D-4A91-8860-D1E621DAAE15}" presName="Accent1Text" presStyleLbl="node1" presStyleIdx="1" presStyleCnt="8"/>
      <dgm:spPr/>
    </dgm:pt>
    <dgm:pt modelId="{24E92F49-52A6-4DE1-AC41-A6D8F51C50FE}" type="pres">
      <dgm:prSet presAssocID="{CD20BE6C-941D-4A91-8860-D1E621DAAE15}" presName="spaceBetweenRectangles" presStyleCnt="0"/>
      <dgm:spPr/>
    </dgm:pt>
    <dgm:pt modelId="{69DF7363-E96B-4163-9ECD-4C5B1C80CF89}" type="pres">
      <dgm:prSet presAssocID="{8716059F-9262-4DFA-A5F9-F76F7D0EF54B}" presName="composite" presStyleCnt="0"/>
      <dgm:spPr/>
    </dgm:pt>
    <dgm:pt modelId="{03D9F993-0DCE-4159-8C46-C8A8E5600676}" type="pres">
      <dgm:prSet presAssocID="{8716059F-9262-4DFA-A5F9-F76F7D0EF54B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5AA66DD4-592D-4450-82FB-5A59AE4349FB}" type="pres">
      <dgm:prSet presAssocID="{8716059F-9262-4DFA-A5F9-F76F7D0EF54B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9C57C4D-E40C-4B28-AF43-0693FB790A06}" type="pres">
      <dgm:prSet presAssocID="{8716059F-9262-4DFA-A5F9-F76F7D0EF54B}" presName="BalanceSpacing" presStyleCnt="0"/>
      <dgm:spPr/>
    </dgm:pt>
    <dgm:pt modelId="{C7DAD6B7-8603-4BC8-9E96-A97FA27454C0}" type="pres">
      <dgm:prSet presAssocID="{8716059F-9262-4DFA-A5F9-F76F7D0EF54B}" presName="BalanceSpacing1" presStyleCnt="0"/>
      <dgm:spPr/>
    </dgm:pt>
    <dgm:pt modelId="{0FF787D3-6C13-43FE-A34E-FCC893036DB2}" type="pres">
      <dgm:prSet presAssocID="{77C832E3-E04C-4A73-99EB-3A282C822318}" presName="Accent1Text" presStyleLbl="node1" presStyleIdx="3" presStyleCnt="8"/>
      <dgm:spPr/>
    </dgm:pt>
    <dgm:pt modelId="{F3A2344B-8C64-440E-882A-E1812563A588}" type="pres">
      <dgm:prSet presAssocID="{77C832E3-E04C-4A73-99EB-3A282C822318}" presName="spaceBetweenRectangles" presStyleCnt="0"/>
      <dgm:spPr/>
    </dgm:pt>
    <dgm:pt modelId="{768B927F-6932-4680-B720-BDEFB1E292C9}" type="pres">
      <dgm:prSet presAssocID="{F2E0AAAA-847C-46F0-A4FE-638F75C40B0A}" presName="composite" presStyleCnt="0"/>
      <dgm:spPr/>
    </dgm:pt>
    <dgm:pt modelId="{7FBDBC2B-B8F1-4EE8-83CC-4EB924C7E42F}" type="pres">
      <dgm:prSet presAssocID="{F2E0AAAA-847C-46F0-A4FE-638F75C40B0A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AF0DEE2B-9F4A-42A7-BFA6-DB8221A9D0B4}" type="pres">
      <dgm:prSet presAssocID="{F2E0AAAA-847C-46F0-A4FE-638F75C40B0A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258A8A2-213F-45A9-BB97-D527F355467B}" type="pres">
      <dgm:prSet presAssocID="{F2E0AAAA-847C-46F0-A4FE-638F75C40B0A}" presName="BalanceSpacing" presStyleCnt="0"/>
      <dgm:spPr/>
    </dgm:pt>
    <dgm:pt modelId="{700DE8BC-E401-4ED6-B7A6-FD0D583BC843}" type="pres">
      <dgm:prSet presAssocID="{F2E0AAAA-847C-46F0-A4FE-638F75C40B0A}" presName="BalanceSpacing1" presStyleCnt="0"/>
      <dgm:spPr/>
    </dgm:pt>
    <dgm:pt modelId="{7723FC64-7FE8-4722-80FC-F9F40F8C3BE7}" type="pres">
      <dgm:prSet presAssocID="{F94A0BA0-9C6E-4C1C-B4FC-5D48279AC1F5}" presName="Accent1Text" presStyleLbl="node1" presStyleIdx="5" presStyleCnt="8"/>
      <dgm:spPr/>
    </dgm:pt>
    <dgm:pt modelId="{BADB226A-CE40-4B8B-B377-E68EE60E1ADF}" type="pres">
      <dgm:prSet presAssocID="{F94A0BA0-9C6E-4C1C-B4FC-5D48279AC1F5}" presName="spaceBetweenRectangles" presStyleCnt="0"/>
      <dgm:spPr/>
    </dgm:pt>
    <dgm:pt modelId="{FDFDA2E9-8894-4203-817C-500C498712D6}" type="pres">
      <dgm:prSet presAssocID="{0B0B581E-CEEE-412E-8AD0-4A727461F28F}" presName="composite" presStyleCnt="0"/>
      <dgm:spPr/>
    </dgm:pt>
    <dgm:pt modelId="{F43937BC-96E6-4429-B54E-1678305601B2}" type="pres">
      <dgm:prSet presAssocID="{0B0B581E-CEEE-412E-8AD0-4A727461F28F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85BF23A8-C276-48C1-B0B6-764EABB10B96}" type="pres">
      <dgm:prSet presAssocID="{0B0B581E-CEEE-412E-8AD0-4A727461F28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E92E898-0130-43DB-A639-729B97153172}" type="pres">
      <dgm:prSet presAssocID="{0B0B581E-CEEE-412E-8AD0-4A727461F28F}" presName="BalanceSpacing" presStyleCnt="0"/>
      <dgm:spPr/>
    </dgm:pt>
    <dgm:pt modelId="{9F9DF177-49CB-42B7-AED6-DF2B3E29937B}" type="pres">
      <dgm:prSet presAssocID="{0B0B581E-CEEE-412E-8AD0-4A727461F28F}" presName="BalanceSpacing1" presStyleCnt="0"/>
      <dgm:spPr/>
    </dgm:pt>
    <dgm:pt modelId="{6941960B-7D99-41F7-97F9-566656828870}" type="pres">
      <dgm:prSet presAssocID="{06728D96-6FDC-4410-A233-D4CF21AD87B7}" presName="Accent1Text" presStyleLbl="node1" presStyleIdx="7" presStyleCnt="8"/>
      <dgm:spPr/>
    </dgm:pt>
  </dgm:ptLst>
  <dgm:cxnLst>
    <dgm:cxn modelId="{55C00E00-D6C5-49CF-95FD-DB9FAF7A1838}" srcId="{66366697-F81F-49A4-B0D0-FE006516FEFD}" destId="{ACEDFF2D-B6D6-43C6-AC4A-A557C2C96320}" srcOrd="0" destOrd="0" parTransId="{83C69D0C-3FEF-4B28-950D-7652093C4B54}" sibTransId="{369B380E-43B6-49FF-8C28-0C0E69DF4A08}"/>
    <dgm:cxn modelId="{68FC1D02-BF46-41E0-8610-FBCE9E297E0C}" srcId="{35F89837-C926-4AEE-92D0-D2FBBAD0A198}" destId="{66366697-F81F-49A4-B0D0-FE006516FEFD}" srcOrd="0" destOrd="0" parTransId="{3EE345B4-B0DD-40C4-A7DD-7081A750124B}" sibTransId="{CD20BE6C-941D-4A91-8860-D1E621DAAE15}"/>
    <dgm:cxn modelId="{05856704-64E1-442B-9D62-C82BFA0DA735}" type="presOf" srcId="{0B0B581E-CEEE-412E-8AD0-4A727461F28F}" destId="{F43937BC-96E6-4429-B54E-1678305601B2}" srcOrd="0" destOrd="0" presId="urn:microsoft.com/office/officeart/2008/layout/AlternatingHexagons"/>
    <dgm:cxn modelId="{DF54CC0C-F79C-4F5B-A306-0C13392F2F71}" type="presOf" srcId="{77C832E3-E04C-4A73-99EB-3A282C822318}" destId="{0FF787D3-6C13-43FE-A34E-FCC893036DB2}" srcOrd="0" destOrd="0" presId="urn:microsoft.com/office/officeart/2008/layout/AlternatingHexagons"/>
    <dgm:cxn modelId="{78C58A3A-4914-4706-BD83-3E14A31BDF20}" type="presOf" srcId="{11CB415D-27AE-4895-92E3-5E9F7C6A84AF}" destId="{AF0DEE2B-9F4A-42A7-BFA6-DB8221A9D0B4}" srcOrd="0" destOrd="0" presId="urn:microsoft.com/office/officeart/2008/layout/AlternatingHexagons"/>
    <dgm:cxn modelId="{8A556F48-1D7F-4B87-A4CE-83EC3D7854DD}" type="presOf" srcId="{CD20BE6C-941D-4A91-8860-D1E621DAAE15}" destId="{CF375DD1-EB66-436C-8BF8-29E95AA1D6A3}" srcOrd="0" destOrd="0" presId="urn:microsoft.com/office/officeart/2008/layout/AlternatingHexagons"/>
    <dgm:cxn modelId="{E3696084-7677-4B96-9E96-8B5C0D932EAC}" type="presOf" srcId="{06728D96-6FDC-4410-A233-D4CF21AD87B7}" destId="{6941960B-7D99-41F7-97F9-566656828870}" srcOrd="0" destOrd="0" presId="urn:microsoft.com/office/officeart/2008/layout/AlternatingHexagons"/>
    <dgm:cxn modelId="{337E7F84-114F-43A0-8571-2813EB7EB5F7}" type="presOf" srcId="{F94A0BA0-9C6E-4C1C-B4FC-5D48279AC1F5}" destId="{7723FC64-7FE8-4722-80FC-F9F40F8C3BE7}" srcOrd="0" destOrd="0" presId="urn:microsoft.com/office/officeart/2008/layout/AlternatingHexagons"/>
    <dgm:cxn modelId="{E6114FA3-962B-498C-AF28-C5ADD28E789D}" srcId="{35F89837-C926-4AEE-92D0-D2FBBAD0A198}" destId="{F2E0AAAA-847C-46F0-A4FE-638F75C40B0A}" srcOrd="2" destOrd="0" parTransId="{D833DD48-F2EA-4078-92E0-8BF69D7A33F6}" sibTransId="{F94A0BA0-9C6E-4C1C-B4FC-5D48279AC1F5}"/>
    <dgm:cxn modelId="{823411A6-5497-4F16-8A6E-2C952A6E443D}" srcId="{35F89837-C926-4AEE-92D0-D2FBBAD0A198}" destId="{8716059F-9262-4DFA-A5F9-F76F7D0EF54B}" srcOrd="1" destOrd="0" parTransId="{9EEB69E8-A6DD-484A-8F77-61DC846B0B09}" sibTransId="{77C832E3-E04C-4A73-99EB-3A282C822318}"/>
    <dgm:cxn modelId="{D0C6F5B4-A812-4023-9370-E65C16C31E73}" type="presOf" srcId="{8716059F-9262-4DFA-A5F9-F76F7D0EF54B}" destId="{03D9F993-0DCE-4159-8C46-C8A8E5600676}" srcOrd="0" destOrd="0" presId="urn:microsoft.com/office/officeart/2008/layout/AlternatingHexagons"/>
    <dgm:cxn modelId="{0330D2D0-5E3F-40E5-8906-389E2E2D6B85}" type="presOf" srcId="{A59F05EE-9A71-4625-81A8-F2A298925FC5}" destId="{85BF23A8-C276-48C1-B0B6-764EABB10B96}" srcOrd="0" destOrd="0" presId="urn:microsoft.com/office/officeart/2008/layout/AlternatingHexagons"/>
    <dgm:cxn modelId="{C29D21DB-2500-4882-9CDC-762C882AB359}" srcId="{35F89837-C926-4AEE-92D0-D2FBBAD0A198}" destId="{0B0B581E-CEEE-412E-8AD0-4A727461F28F}" srcOrd="3" destOrd="0" parTransId="{44CF7911-AB02-4463-939D-E73793E287A7}" sibTransId="{06728D96-6FDC-4410-A233-D4CF21AD87B7}"/>
    <dgm:cxn modelId="{B142FDDF-4503-437F-9509-C3A6B5308107}" srcId="{0B0B581E-CEEE-412E-8AD0-4A727461F28F}" destId="{A59F05EE-9A71-4625-81A8-F2A298925FC5}" srcOrd="0" destOrd="0" parTransId="{0ED2E6BE-549C-4059-881E-740C347BBD24}" sibTransId="{A6F4E905-9FEB-4D14-AA4E-3C985CA4E573}"/>
    <dgm:cxn modelId="{75AEF1E2-B163-444C-BFFE-291BD6BA744C}" type="presOf" srcId="{35F89837-C926-4AEE-92D0-D2FBBAD0A198}" destId="{76700368-69EA-4A7F-86CA-B48113FD86E2}" srcOrd="0" destOrd="0" presId="urn:microsoft.com/office/officeart/2008/layout/AlternatingHexagons"/>
    <dgm:cxn modelId="{D7CA20E6-BC6A-426B-8AC2-B760A9517FEF}" type="presOf" srcId="{ACEDFF2D-B6D6-43C6-AC4A-A557C2C96320}" destId="{D8D254B4-8439-4686-A2B3-CFB2723545AB}" srcOrd="0" destOrd="0" presId="urn:microsoft.com/office/officeart/2008/layout/AlternatingHexagons"/>
    <dgm:cxn modelId="{9B0936F1-4FCC-46D2-9FA0-DA0D32F77CBE}" type="presOf" srcId="{F2E0AAAA-847C-46F0-A4FE-638F75C40B0A}" destId="{7FBDBC2B-B8F1-4EE8-83CC-4EB924C7E42F}" srcOrd="0" destOrd="0" presId="urn:microsoft.com/office/officeart/2008/layout/AlternatingHexagons"/>
    <dgm:cxn modelId="{6EC168F2-896D-4DA5-8E8F-58009F64A149}" type="presOf" srcId="{66366697-F81F-49A4-B0D0-FE006516FEFD}" destId="{BB278D1B-D6F9-4F5A-BC95-B14D70DC62D6}" srcOrd="0" destOrd="0" presId="urn:microsoft.com/office/officeart/2008/layout/AlternatingHexagons"/>
    <dgm:cxn modelId="{9FCEC1FC-7DB4-4E04-AD98-080663D8720A}" srcId="{F2E0AAAA-847C-46F0-A4FE-638F75C40B0A}" destId="{11CB415D-27AE-4895-92E3-5E9F7C6A84AF}" srcOrd="0" destOrd="0" parTransId="{82EEEBBF-FC52-4A2B-A6BC-04AD126419E1}" sibTransId="{CBFB5249-ABD8-4851-91DB-1EEADA453A81}"/>
    <dgm:cxn modelId="{C6382953-91D6-4BE3-A808-C1C2E618E60A}" type="presParOf" srcId="{76700368-69EA-4A7F-86CA-B48113FD86E2}" destId="{335B1261-DA47-4EA8-8E0F-FAA021296099}" srcOrd="0" destOrd="0" presId="urn:microsoft.com/office/officeart/2008/layout/AlternatingHexagons"/>
    <dgm:cxn modelId="{ED0134EF-04C4-4E35-9ADB-7A89FBF5E221}" type="presParOf" srcId="{335B1261-DA47-4EA8-8E0F-FAA021296099}" destId="{BB278D1B-D6F9-4F5A-BC95-B14D70DC62D6}" srcOrd="0" destOrd="0" presId="urn:microsoft.com/office/officeart/2008/layout/AlternatingHexagons"/>
    <dgm:cxn modelId="{673FD6B2-A557-4543-8FBE-2BF50694D238}" type="presParOf" srcId="{335B1261-DA47-4EA8-8E0F-FAA021296099}" destId="{D8D254B4-8439-4686-A2B3-CFB2723545AB}" srcOrd="1" destOrd="0" presId="urn:microsoft.com/office/officeart/2008/layout/AlternatingHexagons"/>
    <dgm:cxn modelId="{9401984D-6517-4536-B02D-248ADC32BBF0}" type="presParOf" srcId="{335B1261-DA47-4EA8-8E0F-FAA021296099}" destId="{9540EC9E-00F4-4C85-90EC-615596855BBA}" srcOrd="2" destOrd="0" presId="urn:microsoft.com/office/officeart/2008/layout/AlternatingHexagons"/>
    <dgm:cxn modelId="{89359598-FE05-4C55-871F-F8517F4DA370}" type="presParOf" srcId="{335B1261-DA47-4EA8-8E0F-FAA021296099}" destId="{5E8D3D81-247D-467E-B7E0-B81A6161886E}" srcOrd="3" destOrd="0" presId="urn:microsoft.com/office/officeart/2008/layout/AlternatingHexagons"/>
    <dgm:cxn modelId="{0571D182-76C7-4156-A51F-4ECB0ED31D9A}" type="presParOf" srcId="{335B1261-DA47-4EA8-8E0F-FAA021296099}" destId="{CF375DD1-EB66-436C-8BF8-29E95AA1D6A3}" srcOrd="4" destOrd="0" presId="urn:microsoft.com/office/officeart/2008/layout/AlternatingHexagons"/>
    <dgm:cxn modelId="{F1186514-292F-40E1-BDDD-32CD9791076A}" type="presParOf" srcId="{76700368-69EA-4A7F-86CA-B48113FD86E2}" destId="{24E92F49-52A6-4DE1-AC41-A6D8F51C50FE}" srcOrd="1" destOrd="0" presId="urn:microsoft.com/office/officeart/2008/layout/AlternatingHexagons"/>
    <dgm:cxn modelId="{23F33EB6-C613-436A-8B56-765DE936E94F}" type="presParOf" srcId="{76700368-69EA-4A7F-86CA-B48113FD86E2}" destId="{69DF7363-E96B-4163-9ECD-4C5B1C80CF89}" srcOrd="2" destOrd="0" presId="urn:microsoft.com/office/officeart/2008/layout/AlternatingHexagons"/>
    <dgm:cxn modelId="{4926B07C-6B8D-489A-AD42-71CCC4210483}" type="presParOf" srcId="{69DF7363-E96B-4163-9ECD-4C5B1C80CF89}" destId="{03D9F993-0DCE-4159-8C46-C8A8E5600676}" srcOrd="0" destOrd="0" presId="urn:microsoft.com/office/officeart/2008/layout/AlternatingHexagons"/>
    <dgm:cxn modelId="{AF7BA067-609F-495E-A417-524A7ED3C253}" type="presParOf" srcId="{69DF7363-E96B-4163-9ECD-4C5B1C80CF89}" destId="{5AA66DD4-592D-4450-82FB-5A59AE4349FB}" srcOrd="1" destOrd="0" presId="urn:microsoft.com/office/officeart/2008/layout/AlternatingHexagons"/>
    <dgm:cxn modelId="{F6C603D9-2DE4-4DB0-B077-0C6AB4846294}" type="presParOf" srcId="{69DF7363-E96B-4163-9ECD-4C5B1C80CF89}" destId="{D9C57C4D-E40C-4B28-AF43-0693FB790A06}" srcOrd="2" destOrd="0" presId="urn:microsoft.com/office/officeart/2008/layout/AlternatingHexagons"/>
    <dgm:cxn modelId="{DEC8F6D9-E62C-41D7-81AC-4B3C7D635AE4}" type="presParOf" srcId="{69DF7363-E96B-4163-9ECD-4C5B1C80CF89}" destId="{C7DAD6B7-8603-4BC8-9E96-A97FA27454C0}" srcOrd="3" destOrd="0" presId="urn:microsoft.com/office/officeart/2008/layout/AlternatingHexagons"/>
    <dgm:cxn modelId="{0C7413D0-7D4B-4026-8168-A6EC366FDC06}" type="presParOf" srcId="{69DF7363-E96B-4163-9ECD-4C5B1C80CF89}" destId="{0FF787D3-6C13-43FE-A34E-FCC893036DB2}" srcOrd="4" destOrd="0" presId="urn:microsoft.com/office/officeart/2008/layout/AlternatingHexagons"/>
    <dgm:cxn modelId="{967FC5D5-C0DF-4FB9-8CA7-66051BF7C5E0}" type="presParOf" srcId="{76700368-69EA-4A7F-86CA-B48113FD86E2}" destId="{F3A2344B-8C64-440E-882A-E1812563A588}" srcOrd="3" destOrd="0" presId="urn:microsoft.com/office/officeart/2008/layout/AlternatingHexagons"/>
    <dgm:cxn modelId="{78B4307B-73FA-4336-B53C-1444BBA36D29}" type="presParOf" srcId="{76700368-69EA-4A7F-86CA-B48113FD86E2}" destId="{768B927F-6932-4680-B720-BDEFB1E292C9}" srcOrd="4" destOrd="0" presId="urn:microsoft.com/office/officeart/2008/layout/AlternatingHexagons"/>
    <dgm:cxn modelId="{63B66051-CFA6-45D3-9804-EFEC863EF834}" type="presParOf" srcId="{768B927F-6932-4680-B720-BDEFB1E292C9}" destId="{7FBDBC2B-B8F1-4EE8-83CC-4EB924C7E42F}" srcOrd="0" destOrd="0" presId="urn:microsoft.com/office/officeart/2008/layout/AlternatingHexagons"/>
    <dgm:cxn modelId="{39DF669A-3867-46EF-AF73-39E58B11A733}" type="presParOf" srcId="{768B927F-6932-4680-B720-BDEFB1E292C9}" destId="{AF0DEE2B-9F4A-42A7-BFA6-DB8221A9D0B4}" srcOrd="1" destOrd="0" presId="urn:microsoft.com/office/officeart/2008/layout/AlternatingHexagons"/>
    <dgm:cxn modelId="{73596E34-A0C4-4000-B0B7-18C20C201651}" type="presParOf" srcId="{768B927F-6932-4680-B720-BDEFB1E292C9}" destId="{4258A8A2-213F-45A9-BB97-D527F355467B}" srcOrd="2" destOrd="0" presId="urn:microsoft.com/office/officeart/2008/layout/AlternatingHexagons"/>
    <dgm:cxn modelId="{A771C604-2D64-4908-BD07-A62B010B99FF}" type="presParOf" srcId="{768B927F-6932-4680-B720-BDEFB1E292C9}" destId="{700DE8BC-E401-4ED6-B7A6-FD0D583BC843}" srcOrd="3" destOrd="0" presId="urn:microsoft.com/office/officeart/2008/layout/AlternatingHexagons"/>
    <dgm:cxn modelId="{7D045211-10D5-443F-B81A-E2EC3A6239EE}" type="presParOf" srcId="{768B927F-6932-4680-B720-BDEFB1E292C9}" destId="{7723FC64-7FE8-4722-80FC-F9F40F8C3BE7}" srcOrd="4" destOrd="0" presId="urn:microsoft.com/office/officeart/2008/layout/AlternatingHexagons"/>
    <dgm:cxn modelId="{30E1B644-1C6D-4156-9BFF-F4F70BBEDCBA}" type="presParOf" srcId="{76700368-69EA-4A7F-86CA-B48113FD86E2}" destId="{BADB226A-CE40-4B8B-B377-E68EE60E1ADF}" srcOrd="5" destOrd="0" presId="urn:microsoft.com/office/officeart/2008/layout/AlternatingHexagons"/>
    <dgm:cxn modelId="{B872DC68-90C7-4412-8B23-268258106A72}" type="presParOf" srcId="{76700368-69EA-4A7F-86CA-B48113FD86E2}" destId="{FDFDA2E9-8894-4203-817C-500C498712D6}" srcOrd="6" destOrd="0" presId="urn:microsoft.com/office/officeart/2008/layout/AlternatingHexagons"/>
    <dgm:cxn modelId="{1417EC71-1B7B-4135-B1BB-2A46A20AD21B}" type="presParOf" srcId="{FDFDA2E9-8894-4203-817C-500C498712D6}" destId="{F43937BC-96E6-4429-B54E-1678305601B2}" srcOrd="0" destOrd="0" presId="urn:microsoft.com/office/officeart/2008/layout/AlternatingHexagons"/>
    <dgm:cxn modelId="{44CB4FA6-293A-41FF-AD26-3E5D4DA2C4F1}" type="presParOf" srcId="{FDFDA2E9-8894-4203-817C-500C498712D6}" destId="{85BF23A8-C276-48C1-B0B6-764EABB10B96}" srcOrd="1" destOrd="0" presId="urn:microsoft.com/office/officeart/2008/layout/AlternatingHexagons"/>
    <dgm:cxn modelId="{963D2D1D-517F-403B-802F-0B738540EB2F}" type="presParOf" srcId="{FDFDA2E9-8894-4203-817C-500C498712D6}" destId="{9E92E898-0130-43DB-A639-729B97153172}" srcOrd="2" destOrd="0" presId="urn:microsoft.com/office/officeart/2008/layout/AlternatingHexagons"/>
    <dgm:cxn modelId="{96FAE6BC-DC42-461E-958E-4FA3F5A705E7}" type="presParOf" srcId="{FDFDA2E9-8894-4203-817C-500C498712D6}" destId="{9F9DF177-49CB-42B7-AED6-DF2B3E29937B}" srcOrd="3" destOrd="0" presId="urn:microsoft.com/office/officeart/2008/layout/AlternatingHexagons"/>
    <dgm:cxn modelId="{CD392B06-A581-4635-B54C-34B923354B15}" type="presParOf" srcId="{FDFDA2E9-8894-4203-817C-500C498712D6}" destId="{6941960B-7D99-41F7-97F9-56665682887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F89837-C926-4AEE-92D0-D2FBBAD0A19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66366697-F81F-49A4-B0D0-FE006516FEFD}">
      <dgm:prSet phldrT="[Teksti]" custT="1"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1. Otsikko</a:t>
          </a:r>
        </a:p>
      </dgm:t>
    </dgm:pt>
    <dgm:pt modelId="{3EE345B4-B0DD-40C4-A7DD-7081A750124B}" type="parTrans" cxnId="{68FC1D02-BF46-41E0-8610-FBCE9E297E0C}">
      <dgm:prSet/>
      <dgm:spPr/>
      <dgm:t>
        <a:bodyPr/>
        <a:lstStyle/>
        <a:p>
          <a:endParaRPr lang="fi-FI"/>
        </a:p>
      </dgm:t>
    </dgm:pt>
    <dgm:pt modelId="{CD20BE6C-941D-4A91-8860-D1E621DAAE15}" type="sibTrans" cxnId="{68FC1D02-BF46-41E0-8610-FBCE9E297E0C}">
      <dgm:prSet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8716059F-9262-4DFA-A5F9-F76F7D0EF54B}">
      <dgm:prSet phldrT="[Teksti]" custT="1"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2. Otsikko</a:t>
          </a:r>
        </a:p>
      </dgm:t>
    </dgm:pt>
    <dgm:pt modelId="{9EEB69E8-A6DD-484A-8F77-61DC846B0B09}" type="parTrans" cxnId="{823411A6-5497-4F16-8A6E-2C952A6E443D}">
      <dgm:prSet/>
      <dgm:spPr/>
      <dgm:t>
        <a:bodyPr/>
        <a:lstStyle/>
        <a:p>
          <a:endParaRPr lang="fi-FI"/>
        </a:p>
      </dgm:t>
    </dgm:pt>
    <dgm:pt modelId="{77C832E3-E04C-4A73-99EB-3A282C822318}" type="sibTrans" cxnId="{823411A6-5497-4F16-8A6E-2C952A6E443D}">
      <dgm:prSet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0B0B581E-CEEE-412E-8AD0-4A727461F28F}">
      <dgm:prSet phldrT="[Teksti]" custT="1"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4. Otsikko</a:t>
          </a:r>
        </a:p>
      </dgm:t>
    </dgm:pt>
    <dgm:pt modelId="{44CF7911-AB02-4463-939D-E73793E287A7}" type="parTrans" cxnId="{C29D21DB-2500-4882-9CDC-762C882AB359}">
      <dgm:prSet/>
      <dgm:spPr/>
      <dgm:t>
        <a:bodyPr/>
        <a:lstStyle/>
        <a:p>
          <a:endParaRPr lang="fi-FI"/>
        </a:p>
      </dgm:t>
    </dgm:pt>
    <dgm:pt modelId="{06728D96-6FDC-4410-A233-D4CF21AD87B7}" type="sibTrans" cxnId="{C29D21DB-2500-4882-9CDC-762C882AB359}">
      <dgm:prSet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11CB415D-27AE-4895-92E3-5E9F7C6A84AF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3.  Alaotsikko</a:t>
          </a:r>
        </a:p>
      </dgm:t>
    </dgm:pt>
    <dgm:pt modelId="{82EEEBBF-FC52-4A2B-A6BC-04AD126419E1}" type="parTrans" cxnId="{9FCEC1FC-7DB4-4E04-AD98-080663D8720A}">
      <dgm:prSet/>
      <dgm:spPr/>
      <dgm:t>
        <a:bodyPr/>
        <a:lstStyle/>
        <a:p>
          <a:endParaRPr lang="fi-FI"/>
        </a:p>
      </dgm:t>
    </dgm:pt>
    <dgm:pt modelId="{CBFB5249-ABD8-4851-91DB-1EEADA453A81}" type="sibTrans" cxnId="{9FCEC1FC-7DB4-4E04-AD98-080663D8720A}">
      <dgm:prSet/>
      <dgm:spPr/>
      <dgm:t>
        <a:bodyPr/>
        <a:lstStyle/>
        <a:p>
          <a:endParaRPr lang="fi-FI"/>
        </a:p>
      </dgm:t>
    </dgm:pt>
    <dgm:pt modelId="{ACEDFF2D-B6D6-43C6-AC4A-A557C2C96320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1. Alaotsikko</a:t>
          </a:r>
        </a:p>
      </dgm:t>
    </dgm:pt>
    <dgm:pt modelId="{83C69D0C-3FEF-4B28-950D-7652093C4B54}" type="parTrans" cxnId="{55C00E00-D6C5-49CF-95FD-DB9FAF7A1838}">
      <dgm:prSet/>
      <dgm:spPr/>
      <dgm:t>
        <a:bodyPr/>
        <a:lstStyle/>
        <a:p>
          <a:endParaRPr lang="fi-FI"/>
        </a:p>
      </dgm:t>
    </dgm:pt>
    <dgm:pt modelId="{369B380E-43B6-49FF-8C28-0C0E69DF4A08}" type="sibTrans" cxnId="{55C00E00-D6C5-49CF-95FD-DB9FAF7A1838}">
      <dgm:prSet/>
      <dgm:spPr/>
      <dgm:t>
        <a:bodyPr/>
        <a:lstStyle/>
        <a:p>
          <a:endParaRPr lang="fi-FI"/>
        </a:p>
      </dgm:t>
    </dgm:pt>
    <dgm:pt modelId="{A59F05EE-9A71-4625-81A8-F2A298925FC5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4. Alaotsikko</a:t>
          </a:r>
        </a:p>
      </dgm:t>
    </dgm:pt>
    <dgm:pt modelId="{0ED2E6BE-549C-4059-881E-740C347BBD24}" type="parTrans" cxnId="{B142FDDF-4503-437F-9509-C3A6B5308107}">
      <dgm:prSet/>
      <dgm:spPr/>
      <dgm:t>
        <a:bodyPr/>
        <a:lstStyle/>
        <a:p>
          <a:endParaRPr lang="fi-FI"/>
        </a:p>
      </dgm:t>
    </dgm:pt>
    <dgm:pt modelId="{A6F4E905-9FEB-4D14-AA4E-3C985CA4E573}" type="sibTrans" cxnId="{B142FDDF-4503-437F-9509-C3A6B5308107}">
      <dgm:prSet/>
      <dgm:spPr/>
      <dgm:t>
        <a:bodyPr/>
        <a:lstStyle/>
        <a:p>
          <a:endParaRPr lang="fi-FI"/>
        </a:p>
      </dgm:t>
    </dgm:pt>
    <dgm:pt modelId="{F2E0AAAA-847C-46F0-A4FE-638F75C40B0A}">
      <dgm:prSet phldrT="[Teksti]" custT="1"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r>
            <a:rPr lang="fi-FI" sz="900">
              <a:solidFill>
                <a:schemeClr val="bg1"/>
              </a:solidFill>
            </a:rPr>
            <a:t>3. Otsikko</a:t>
          </a:r>
        </a:p>
      </dgm:t>
    </dgm:pt>
    <dgm:pt modelId="{F94A0BA0-9C6E-4C1C-B4FC-5D48279AC1F5}" type="sibTrans" cxnId="{E6114FA3-962B-498C-AF28-C5ADD28E789D}">
      <dgm:prSet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endParaRPr lang="fi-FI">
            <a:solidFill>
              <a:schemeClr val="bg1"/>
            </a:solidFill>
          </a:endParaRPr>
        </a:p>
      </dgm:t>
    </dgm:pt>
    <dgm:pt modelId="{D833DD48-F2EA-4078-92E0-8BF69D7A33F6}" type="parTrans" cxnId="{E6114FA3-962B-498C-AF28-C5ADD28E789D}">
      <dgm:prSet/>
      <dgm:spPr/>
      <dgm:t>
        <a:bodyPr/>
        <a:lstStyle/>
        <a:p>
          <a:endParaRPr lang="fi-FI"/>
        </a:p>
      </dgm:t>
    </dgm:pt>
    <dgm:pt modelId="{76700368-69EA-4A7F-86CA-B48113FD86E2}" type="pres">
      <dgm:prSet presAssocID="{35F89837-C926-4AEE-92D0-D2FBBAD0A198}" presName="Name0" presStyleCnt="0">
        <dgm:presLayoutVars>
          <dgm:chMax/>
          <dgm:chPref/>
          <dgm:dir/>
          <dgm:animLvl val="lvl"/>
        </dgm:presLayoutVars>
      </dgm:prSet>
      <dgm:spPr/>
    </dgm:pt>
    <dgm:pt modelId="{335B1261-DA47-4EA8-8E0F-FAA021296099}" type="pres">
      <dgm:prSet presAssocID="{66366697-F81F-49A4-B0D0-FE006516FEFD}" presName="composite" presStyleCnt="0"/>
      <dgm:spPr/>
    </dgm:pt>
    <dgm:pt modelId="{BB278D1B-D6F9-4F5A-BC95-B14D70DC62D6}" type="pres">
      <dgm:prSet presAssocID="{66366697-F81F-49A4-B0D0-FE006516FEFD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D8D254B4-8439-4686-A2B3-CFB2723545AB}" type="pres">
      <dgm:prSet presAssocID="{66366697-F81F-49A4-B0D0-FE006516FEFD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540EC9E-00F4-4C85-90EC-615596855BBA}" type="pres">
      <dgm:prSet presAssocID="{66366697-F81F-49A4-B0D0-FE006516FEFD}" presName="BalanceSpacing" presStyleCnt="0"/>
      <dgm:spPr/>
    </dgm:pt>
    <dgm:pt modelId="{5E8D3D81-247D-467E-B7E0-B81A6161886E}" type="pres">
      <dgm:prSet presAssocID="{66366697-F81F-49A4-B0D0-FE006516FEFD}" presName="BalanceSpacing1" presStyleCnt="0"/>
      <dgm:spPr/>
    </dgm:pt>
    <dgm:pt modelId="{CF375DD1-EB66-436C-8BF8-29E95AA1D6A3}" type="pres">
      <dgm:prSet presAssocID="{CD20BE6C-941D-4A91-8860-D1E621DAAE15}" presName="Accent1Text" presStyleLbl="node1" presStyleIdx="1" presStyleCnt="8"/>
      <dgm:spPr/>
    </dgm:pt>
    <dgm:pt modelId="{24E92F49-52A6-4DE1-AC41-A6D8F51C50FE}" type="pres">
      <dgm:prSet presAssocID="{CD20BE6C-941D-4A91-8860-D1E621DAAE15}" presName="spaceBetweenRectangles" presStyleCnt="0"/>
      <dgm:spPr/>
    </dgm:pt>
    <dgm:pt modelId="{69DF7363-E96B-4163-9ECD-4C5B1C80CF89}" type="pres">
      <dgm:prSet presAssocID="{8716059F-9262-4DFA-A5F9-F76F7D0EF54B}" presName="composite" presStyleCnt="0"/>
      <dgm:spPr/>
    </dgm:pt>
    <dgm:pt modelId="{03D9F993-0DCE-4159-8C46-C8A8E5600676}" type="pres">
      <dgm:prSet presAssocID="{8716059F-9262-4DFA-A5F9-F76F7D0EF54B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5AA66DD4-592D-4450-82FB-5A59AE4349FB}" type="pres">
      <dgm:prSet presAssocID="{8716059F-9262-4DFA-A5F9-F76F7D0EF54B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9C57C4D-E40C-4B28-AF43-0693FB790A06}" type="pres">
      <dgm:prSet presAssocID="{8716059F-9262-4DFA-A5F9-F76F7D0EF54B}" presName="BalanceSpacing" presStyleCnt="0"/>
      <dgm:spPr/>
    </dgm:pt>
    <dgm:pt modelId="{C7DAD6B7-8603-4BC8-9E96-A97FA27454C0}" type="pres">
      <dgm:prSet presAssocID="{8716059F-9262-4DFA-A5F9-F76F7D0EF54B}" presName="BalanceSpacing1" presStyleCnt="0"/>
      <dgm:spPr/>
    </dgm:pt>
    <dgm:pt modelId="{0FF787D3-6C13-43FE-A34E-FCC893036DB2}" type="pres">
      <dgm:prSet presAssocID="{77C832E3-E04C-4A73-99EB-3A282C822318}" presName="Accent1Text" presStyleLbl="node1" presStyleIdx="3" presStyleCnt="8"/>
      <dgm:spPr/>
    </dgm:pt>
    <dgm:pt modelId="{F3A2344B-8C64-440E-882A-E1812563A588}" type="pres">
      <dgm:prSet presAssocID="{77C832E3-E04C-4A73-99EB-3A282C822318}" presName="spaceBetweenRectangles" presStyleCnt="0"/>
      <dgm:spPr/>
    </dgm:pt>
    <dgm:pt modelId="{768B927F-6932-4680-B720-BDEFB1E292C9}" type="pres">
      <dgm:prSet presAssocID="{F2E0AAAA-847C-46F0-A4FE-638F75C40B0A}" presName="composite" presStyleCnt="0"/>
      <dgm:spPr/>
    </dgm:pt>
    <dgm:pt modelId="{7FBDBC2B-B8F1-4EE8-83CC-4EB924C7E42F}" type="pres">
      <dgm:prSet presAssocID="{F2E0AAAA-847C-46F0-A4FE-638F75C40B0A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AF0DEE2B-9F4A-42A7-BFA6-DB8221A9D0B4}" type="pres">
      <dgm:prSet presAssocID="{F2E0AAAA-847C-46F0-A4FE-638F75C40B0A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258A8A2-213F-45A9-BB97-D527F355467B}" type="pres">
      <dgm:prSet presAssocID="{F2E0AAAA-847C-46F0-A4FE-638F75C40B0A}" presName="BalanceSpacing" presStyleCnt="0"/>
      <dgm:spPr/>
    </dgm:pt>
    <dgm:pt modelId="{700DE8BC-E401-4ED6-B7A6-FD0D583BC843}" type="pres">
      <dgm:prSet presAssocID="{F2E0AAAA-847C-46F0-A4FE-638F75C40B0A}" presName="BalanceSpacing1" presStyleCnt="0"/>
      <dgm:spPr/>
    </dgm:pt>
    <dgm:pt modelId="{7723FC64-7FE8-4722-80FC-F9F40F8C3BE7}" type="pres">
      <dgm:prSet presAssocID="{F94A0BA0-9C6E-4C1C-B4FC-5D48279AC1F5}" presName="Accent1Text" presStyleLbl="node1" presStyleIdx="5" presStyleCnt="8"/>
      <dgm:spPr/>
    </dgm:pt>
    <dgm:pt modelId="{BADB226A-CE40-4B8B-B377-E68EE60E1ADF}" type="pres">
      <dgm:prSet presAssocID="{F94A0BA0-9C6E-4C1C-B4FC-5D48279AC1F5}" presName="spaceBetweenRectangles" presStyleCnt="0"/>
      <dgm:spPr/>
    </dgm:pt>
    <dgm:pt modelId="{FDFDA2E9-8894-4203-817C-500C498712D6}" type="pres">
      <dgm:prSet presAssocID="{0B0B581E-CEEE-412E-8AD0-4A727461F28F}" presName="composite" presStyleCnt="0"/>
      <dgm:spPr/>
    </dgm:pt>
    <dgm:pt modelId="{F43937BC-96E6-4429-B54E-1678305601B2}" type="pres">
      <dgm:prSet presAssocID="{0B0B581E-CEEE-412E-8AD0-4A727461F28F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85BF23A8-C276-48C1-B0B6-764EABB10B96}" type="pres">
      <dgm:prSet presAssocID="{0B0B581E-CEEE-412E-8AD0-4A727461F28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E92E898-0130-43DB-A639-729B97153172}" type="pres">
      <dgm:prSet presAssocID="{0B0B581E-CEEE-412E-8AD0-4A727461F28F}" presName="BalanceSpacing" presStyleCnt="0"/>
      <dgm:spPr/>
    </dgm:pt>
    <dgm:pt modelId="{9F9DF177-49CB-42B7-AED6-DF2B3E29937B}" type="pres">
      <dgm:prSet presAssocID="{0B0B581E-CEEE-412E-8AD0-4A727461F28F}" presName="BalanceSpacing1" presStyleCnt="0"/>
      <dgm:spPr/>
    </dgm:pt>
    <dgm:pt modelId="{6941960B-7D99-41F7-97F9-566656828870}" type="pres">
      <dgm:prSet presAssocID="{06728D96-6FDC-4410-A233-D4CF21AD87B7}" presName="Accent1Text" presStyleLbl="node1" presStyleIdx="7" presStyleCnt="8"/>
      <dgm:spPr/>
    </dgm:pt>
  </dgm:ptLst>
  <dgm:cxnLst>
    <dgm:cxn modelId="{55C00E00-D6C5-49CF-95FD-DB9FAF7A1838}" srcId="{66366697-F81F-49A4-B0D0-FE006516FEFD}" destId="{ACEDFF2D-B6D6-43C6-AC4A-A557C2C96320}" srcOrd="0" destOrd="0" parTransId="{83C69D0C-3FEF-4B28-950D-7652093C4B54}" sibTransId="{369B380E-43B6-49FF-8C28-0C0E69DF4A08}"/>
    <dgm:cxn modelId="{68FC1D02-BF46-41E0-8610-FBCE9E297E0C}" srcId="{35F89837-C926-4AEE-92D0-D2FBBAD0A198}" destId="{66366697-F81F-49A4-B0D0-FE006516FEFD}" srcOrd="0" destOrd="0" parTransId="{3EE345B4-B0DD-40C4-A7DD-7081A750124B}" sibTransId="{CD20BE6C-941D-4A91-8860-D1E621DAAE15}"/>
    <dgm:cxn modelId="{05856704-64E1-442B-9D62-C82BFA0DA735}" type="presOf" srcId="{0B0B581E-CEEE-412E-8AD0-4A727461F28F}" destId="{F43937BC-96E6-4429-B54E-1678305601B2}" srcOrd="0" destOrd="0" presId="urn:microsoft.com/office/officeart/2008/layout/AlternatingHexagons"/>
    <dgm:cxn modelId="{DF54CC0C-F79C-4F5B-A306-0C13392F2F71}" type="presOf" srcId="{77C832E3-E04C-4A73-99EB-3A282C822318}" destId="{0FF787D3-6C13-43FE-A34E-FCC893036DB2}" srcOrd="0" destOrd="0" presId="urn:microsoft.com/office/officeart/2008/layout/AlternatingHexagons"/>
    <dgm:cxn modelId="{78C58A3A-4914-4706-BD83-3E14A31BDF20}" type="presOf" srcId="{11CB415D-27AE-4895-92E3-5E9F7C6A84AF}" destId="{AF0DEE2B-9F4A-42A7-BFA6-DB8221A9D0B4}" srcOrd="0" destOrd="0" presId="urn:microsoft.com/office/officeart/2008/layout/AlternatingHexagons"/>
    <dgm:cxn modelId="{8A556F48-1D7F-4B87-A4CE-83EC3D7854DD}" type="presOf" srcId="{CD20BE6C-941D-4A91-8860-D1E621DAAE15}" destId="{CF375DD1-EB66-436C-8BF8-29E95AA1D6A3}" srcOrd="0" destOrd="0" presId="urn:microsoft.com/office/officeart/2008/layout/AlternatingHexagons"/>
    <dgm:cxn modelId="{E3696084-7677-4B96-9E96-8B5C0D932EAC}" type="presOf" srcId="{06728D96-6FDC-4410-A233-D4CF21AD87B7}" destId="{6941960B-7D99-41F7-97F9-566656828870}" srcOrd="0" destOrd="0" presId="urn:microsoft.com/office/officeart/2008/layout/AlternatingHexagons"/>
    <dgm:cxn modelId="{337E7F84-114F-43A0-8571-2813EB7EB5F7}" type="presOf" srcId="{F94A0BA0-9C6E-4C1C-B4FC-5D48279AC1F5}" destId="{7723FC64-7FE8-4722-80FC-F9F40F8C3BE7}" srcOrd="0" destOrd="0" presId="urn:microsoft.com/office/officeart/2008/layout/AlternatingHexagons"/>
    <dgm:cxn modelId="{E6114FA3-962B-498C-AF28-C5ADD28E789D}" srcId="{35F89837-C926-4AEE-92D0-D2FBBAD0A198}" destId="{F2E0AAAA-847C-46F0-A4FE-638F75C40B0A}" srcOrd="2" destOrd="0" parTransId="{D833DD48-F2EA-4078-92E0-8BF69D7A33F6}" sibTransId="{F94A0BA0-9C6E-4C1C-B4FC-5D48279AC1F5}"/>
    <dgm:cxn modelId="{823411A6-5497-4F16-8A6E-2C952A6E443D}" srcId="{35F89837-C926-4AEE-92D0-D2FBBAD0A198}" destId="{8716059F-9262-4DFA-A5F9-F76F7D0EF54B}" srcOrd="1" destOrd="0" parTransId="{9EEB69E8-A6DD-484A-8F77-61DC846B0B09}" sibTransId="{77C832E3-E04C-4A73-99EB-3A282C822318}"/>
    <dgm:cxn modelId="{D0C6F5B4-A812-4023-9370-E65C16C31E73}" type="presOf" srcId="{8716059F-9262-4DFA-A5F9-F76F7D0EF54B}" destId="{03D9F993-0DCE-4159-8C46-C8A8E5600676}" srcOrd="0" destOrd="0" presId="urn:microsoft.com/office/officeart/2008/layout/AlternatingHexagons"/>
    <dgm:cxn modelId="{0330D2D0-5E3F-40E5-8906-389E2E2D6B85}" type="presOf" srcId="{A59F05EE-9A71-4625-81A8-F2A298925FC5}" destId="{85BF23A8-C276-48C1-B0B6-764EABB10B96}" srcOrd="0" destOrd="0" presId="urn:microsoft.com/office/officeart/2008/layout/AlternatingHexagons"/>
    <dgm:cxn modelId="{C29D21DB-2500-4882-9CDC-762C882AB359}" srcId="{35F89837-C926-4AEE-92D0-D2FBBAD0A198}" destId="{0B0B581E-CEEE-412E-8AD0-4A727461F28F}" srcOrd="3" destOrd="0" parTransId="{44CF7911-AB02-4463-939D-E73793E287A7}" sibTransId="{06728D96-6FDC-4410-A233-D4CF21AD87B7}"/>
    <dgm:cxn modelId="{B142FDDF-4503-437F-9509-C3A6B5308107}" srcId="{0B0B581E-CEEE-412E-8AD0-4A727461F28F}" destId="{A59F05EE-9A71-4625-81A8-F2A298925FC5}" srcOrd="0" destOrd="0" parTransId="{0ED2E6BE-549C-4059-881E-740C347BBD24}" sibTransId="{A6F4E905-9FEB-4D14-AA4E-3C985CA4E573}"/>
    <dgm:cxn modelId="{75AEF1E2-B163-444C-BFFE-291BD6BA744C}" type="presOf" srcId="{35F89837-C926-4AEE-92D0-D2FBBAD0A198}" destId="{76700368-69EA-4A7F-86CA-B48113FD86E2}" srcOrd="0" destOrd="0" presId="urn:microsoft.com/office/officeart/2008/layout/AlternatingHexagons"/>
    <dgm:cxn modelId="{D7CA20E6-BC6A-426B-8AC2-B760A9517FEF}" type="presOf" srcId="{ACEDFF2D-B6D6-43C6-AC4A-A557C2C96320}" destId="{D8D254B4-8439-4686-A2B3-CFB2723545AB}" srcOrd="0" destOrd="0" presId="urn:microsoft.com/office/officeart/2008/layout/AlternatingHexagons"/>
    <dgm:cxn modelId="{9B0936F1-4FCC-46D2-9FA0-DA0D32F77CBE}" type="presOf" srcId="{F2E0AAAA-847C-46F0-A4FE-638F75C40B0A}" destId="{7FBDBC2B-B8F1-4EE8-83CC-4EB924C7E42F}" srcOrd="0" destOrd="0" presId="urn:microsoft.com/office/officeart/2008/layout/AlternatingHexagons"/>
    <dgm:cxn modelId="{6EC168F2-896D-4DA5-8E8F-58009F64A149}" type="presOf" srcId="{66366697-F81F-49A4-B0D0-FE006516FEFD}" destId="{BB278D1B-D6F9-4F5A-BC95-B14D70DC62D6}" srcOrd="0" destOrd="0" presId="urn:microsoft.com/office/officeart/2008/layout/AlternatingHexagons"/>
    <dgm:cxn modelId="{9FCEC1FC-7DB4-4E04-AD98-080663D8720A}" srcId="{F2E0AAAA-847C-46F0-A4FE-638F75C40B0A}" destId="{11CB415D-27AE-4895-92E3-5E9F7C6A84AF}" srcOrd="0" destOrd="0" parTransId="{82EEEBBF-FC52-4A2B-A6BC-04AD126419E1}" sibTransId="{CBFB5249-ABD8-4851-91DB-1EEADA453A81}"/>
    <dgm:cxn modelId="{C6382953-91D6-4BE3-A808-C1C2E618E60A}" type="presParOf" srcId="{76700368-69EA-4A7F-86CA-B48113FD86E2}" destId="{335B1261-DA47-4EA8-8E0F-FAA021296099}" srcOrd="0" destOrd="0" presId="urn:microsoft.com/office/officeart/2008/layout/AlternatingHexagons"/>
    <dgm:cxn modelId="{ED0134EF-04C4-4E35-9ADB-7A89FBF5E221}" type="presParOf" srcId="{335B1261-DA47-4EA8-8E0F-FAA021296099}" destId="{BB278D1B-D6F9-4F5A-BC95-B14D70DC62D6}" srcOrd="0" destOrd="0" presId="urn:microsoft.com/office/officeart/2008/layout/AlternatingHexagons"/>
    <dgm:cxn modelId="{673FD6B2-A557-4543-8FBE-2BF50694D238}" type="presParOf" srcId="{335B1261-DA47-4EA8-8E0F-FAA021296099}" destId="{D8D254B4-8439-4686-A2B3-CFB2723545AB}" srcOrd="1" destOrd="0" presId="urn:microsoft.com/office/officeart/2008/layout/AlternatingHexagons"/>
    <dgm:cxn modelId="{9401984D-6517-4536-B02D-248ADC32BBF0}" type="presParOf" srcId="{335B1261-DA47-4EA8-8E0F-FAA021296099}" destId="{9540EC9E-00F4-4C85-90EC-615596855BBA}" srcOrd="2" destOrd="0" presId="urn:microsoft.com/office/officeart/2008/layout/AlternatingHexagons"/>
    <dgm:cxn modelId="{89359598-FE05-4C55-871F-F8517F4DA370}" type="presParOf" srcId="{335B1261-DA47-4EA8-8E0F-FAA021296099}" destId="{5E8D3D81-247D-467E-B7E0-B81A6161886E}" srcOrd="3" destOrd="0" presId="urn:microsoft.com/office/officeart/2008/layout/AlternatingHexagons"/>
    <dgm:cxn modelId="{0571D182-76C7-4156-A51F-4ECB0ED31D9A}" type="presParOf" srcId="{335B1261-DA47-4EA8-8E0F-FAA021296099}" destId="{CF375DD1-EB66-436C-8BF8-29E95AA1D6A3}" srcOrd="4" destOrd="0" presId="urn:microsoft.com/office/officeart/2008/layout/AlternatingHexagons"/>
    <dgm:cxn modelId="{F1186514-292F-40E1-BDDD-32CD9791076A}" type="presParOf" srcId="{76700368-69EA-4A7F-86CA-B48113FD86E2}" destId="{24E92F49-52A6-4DE1-AC41-A6D8F51C50FE}" srcOrd="1" destOrd="0" presId="urn:microsoft.com/office/officeart/2008/layout/AlternatingHexagons"/>
    <dgm:cxn modelId="{23F33EB6-C613-436A-8B56-765DE936E94F}" type="presParOf" srcId="{76700368-69EA-4A7F-86CA-B48113FD86E2}" destId="{69DF7363-E96B-4163-9ECD-4C5B1C80CF89}" srcOrd="2" destOrd="0" presId="urn:microsoft.com/office/officeart/2008/layout/AlternatingHexagons"/>
    <dgm:cxn modelId="{4926B07C-6B8D-489A-AD42-71CCC4210483}" type="presParOf" srcId="{69DF7363-E96B-4163-9ECD-4C5B1C80CF89}" destId="{03D9F993-0DCE-4159-8C46-C8A8E5600676}" srcOrd="0" destOrd="0" presId="urn:microsoft.com/office/officeart/2008/layout/AlternatingHexagons"/>
    <dgm:cxn modelId="{AF7BA067-609F-495E-A417-524A7ED3C253}" type="presParOf" srcId="{69DF7363-E96B-4163-9ECD-4C5B1C80CF89}" destId="{5AA66DD4-592D-4450-82FB-5A59AE4349FB}" srcOrd="1" destOrd="0" presId="urn:microsoft.com/office/officeart/2008/layout/AlternatingHexagons"/>
    <dgm:cxn modelId="{F6C603D9-2DE4-4DB0-B077-0C6AB4846294}" type="presParOf" srcId="{69DF7363-E96B-4163-9ECD-4C5B1C80CF89}" destId="{D9C57C4D-E40C-4B28-AF43-0693FB790A06}" srcOrd="2" destOrd="0" presId="urn:microsoft.com/office/officeart/2008/layout/AlternatingHexagons"/>
    <dgm:cxn modelId="{DEC8F6D9-E62C-41D7-81AC-4B3C7D635AE4}" type="presParOf" srcId="{69DF7363-E96B-4163-9ECD-4C5B1C80CF89}" destId="{C7DAD6B7-8603-4BC8-9E96-A97FA27454C0}" srcOrd="3" destOrd="0" presId="urn:microsoft.com/office/officeart/2008/layout/AlternatingHexagons"/>
    <dgm:cxn modelId="{0C7413D0-7D4B-4026-8168-A6EC366FDC06}" type="presParOf" srcId="{69DF7363-E96B-4163-9ECD-4C5B1C80CF89}" destId="{0FF787D3-6C13-43FE-A34E-FCC893036DB2}" srcOrd="4" destOrd="0" presId="urn:microsoft.com/office/officeart/2008/layout/AlternatingHexagons"/>
    <dgm:cxn modelId="{967FC5D5-C0DF-4FB9-8CA7-66051BF7C5E0}" type="presParOf" srcId="{76700368-69EA-4A7F-86CA-B48113FD86E2}" destId="{F3A2344B-8C64-440E-882A-E1812563A588}" srcOrd="3" destOrd="0" presId="urn:microsoft.com/office/officeart/2008/layout/AlternatingHexagons"/>
    <dgm:cxn modelId="{78B4307B-73FA-4336-B53C-1444BBA36D29}" type="presParOf" srcId="{76700368-69EA-4A7F-86CA-B48113FD86E2}" destId="{768B927F-6932-4680-B720-BDEFB1E292C9}" srcOrd="4" destOrd="0" presId="urn:microsoft.com/office/officeart/2008/layout/AlternatingHexagons"/>
    <dgm:cxn modelId="{63B66051-CFA6-45D3-9804-EFEC863EF834}" type="presParOf" srcId="{768B927F-6932-4680-B720-BDEFB1E292C9}" destId="{7FBDBC2B-B8F1-4EE8-83CC-4EB924C7E42F}" srcOrd="0" destOrd="0" presId="urn:microsoft.com/office/officeart/2008/layout/AlternatingHexagons"/>
    <dgm:cxn modelId="{39DF669A-3867-46EF-AF73-39E58B11A733}" type="presParOf" srcId="{768B927F-6932-4680-B720-BDEFB1E292C9}" destId="{AF0DEE2B-9F4A-42A7-BFA6-DB8221A9D0B4}" srcOrd="1" destOrd="0" presId="urn:microsoft.com/office/officeart/2008/layout/AlternatingHexagons"/>
    <dgm:cxn modelId="{73596E34-A0C4-4000-B0B7-18C20C201651}" type="presParOf" srcId="{768B927F-6932-4680-B720-BDEFB1E292C9}" destId="{4258A8A2-213F-45A9-BB97-D527F355467B}" srcOrd="2" destOrd="0" presId="urn:microsoft.com/office/officeart/2008/layout/AlternatingHexagons"/>
    <dgm:cxn modelId="{A771C604-2D64-4908-BD07-A62B010B99FF}" type="presParOf" srcId="{768B927F-6932-4680-B720-BDEFB1E292C9}" destId="{700DE8BC-E401-4ED6-B7A6-FD0D583BC843}" srcOrd="3" destOrd="0" presId="urn:microsoft.com/office/officeart/2008/layout/AlternatingHexagons"/>
    <dgm:cxn modelId="{7D045211-10D5-443F-B81A-E2EC3A6239EE}" type="presParOf" srcId="{768B927F-6932-4680-B720-BDEFB1E292C9}" destId="{7723FC64-7FE8-4722-80FC-F9F40F8C3BE7}" srcOrd="4" destOrd="0" presId="urn:microsoft.com/office/officeart/2008/layout/AlternatingHexagons"/>
    <dgm:cxn modelId="{30E1B644-1C6D-4156-9BFF-F4F70BBEDCBA}" type="presParOf" srcId="{76700368-69EA-4A7F-86CA-B48113FD86E2}" destId="{BADB226A-CE40-4B8B-B377-E68EE60E1ADF}" srcOrd="5" destOrd="0" presId="urn:microsoft.com/office/officeart/2008/layout/AlternatingHexagons"/>
    <dgm:cxn modelId="{B872DC68-90C7-4412-8B23-268258106A72}" type="presParOf" srcId="{76700368-69EA-4A7F-86CA-B48113FD86E2}" destId="{FDFDA2E9-8894-4203-817C-500C498712D6}" srcOrd="6" destOrd="0" presId="urn:microsoft.com/office/officeart/2008/layout/AlternatingHexagons"/>
    <dgm:cxn modelId="{1417EC71-1B7B-4135-B1BB-2A46A20AD21B}" type="presParOf" srcId="{FDFDA2E9-8894-4203-817C-500C498712D6}" destId="{F43937BC-96E6-4429-B54E-1678305601B2}" srcOrd="0" destOrd="0" presId="urn:microsoft.com/office/officeart/2008/layout/AlternatingHexagons"/>
    <dgm:cxn modelId="{44CB4FA6-293A-41FF-AD26-3E5D4DA2C4F1}" type="presParOf" srcId="{FDFDA2E9-8894-4203-817C-500C498712D6}" destId="{85BF23A8-C276-48C1-B0B6-764EABB10B96}" srcOrd="1" destOrd="0" presId="urn:microsoft.com/office/officeart/2008/layout/AlternatingHexagons"/>
    <dgm:cxn modelId="{963D2D1D-517F-403B-802F-0B738540EB2F}" type="presParOf" srcId="{FDFDA2E9-8894-4203-817C-500C498712D6}" destId="{9E92E898-0130-43DB-A639-729B97153172}" srcOrd="2" destOrd="0" presId="urn:microsoft.com/office/officeart/2008/layout/AlternatingHexagons"/>
    <dgm:cxn modelId="{96FAE6BC-DC42-461E-958E-4FA3F5A705E7}" type="presParOf" srcId="{FDFDA2E9-8894-4203-817C-500C498712D6}" destId="{9F9DF177-49CB-42B7-AED6-DF2B3E29937B}" srcOrd="3" destOrd="0" presId="urn:microsoft.com/office/officeart/2008/layout/AlternatingHexagons"/>
    <dgm:cxn modelId="{CD392B06-A581-4635-B54C-34B923354B15}" type="presParOf" srcId="{FDFDA2E9-8894-4203-817C-500C498712D6}" destId="{6941960B-7D99-41F7-97F9-56665682887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78D1B-D6F9-4F5A-BC95-B14D70DC62D6}">
      <dsp:nvSpPr>
        <dsp:cNvPr id="0" name=""/>
        <dsp:cNvSpPr/>
      </dsp:nvSpPr>
      <dsp:spPr>
        <a:xfrm rot="5400000">
          <a:off x="2151464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1. Otsikko</a:t>
          </a:r>
        </a:p>
      </dsp:txBody>
      <dsp:txXfrm rot="-5400000">
        <a:off x="2372911" y="172981"/>
        <a:ext cx="661164" cy="759960"/>
      </dsp:txXfrm>
    </dsp:sp>
    <dsp:sp modelId="{D8D254B4-8439-4686-A2B3-CFB2723545AB}">
      <dsp:nvSpPr>
        <dsp:cNvPr id="0" name=""/>
        <dsp:cNvSpPr/>
      </dsp:nvSpPr>
      <dsp:spPr>
        <a:xfrm>
          <a:off x="3212905" y="221744"/>
          <a:ext cx="1232129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1. Alaotsikko</a:t>
          </a:r>
        </a:p>
      </dsp:txBody>
      <dsp:txXfrm>
        <a:off x="3212905" y="221744"/>
        <a:ext cx="1232129" cy="662435"/>
      </dsp:txXfrm>
    </dsp:sp>
    <dsp:sp modelId="{CF375DD1-EB66-436C-8BF8-29E95AA1D6A3}">
      <dsp:nvSpPr>
        <dsp:cNvPr id="0" name=""/>
        <dsp:cNvSpPr/>
      </dsp:nvSpPr>
      <dsp:spPr>
        <a:xfrm rot="5400000">
          <a:off x="1114090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172981"/>
        <a:ext cx="661164" cy="759960"/>
      </dsp:txXfrm>
    </dsp:sp>
    <dsp:sp modelId="{03D9F993-0DCE-4159-8C46-C8A8E5600676}">
      <dsp:nvSpPr>
        <dsp:cNvPr id="0" name=""/>
        <dsp:cNvSpPr/>
      </dsp:nvSpPr>
      <dsp:spPr>
        <a:xfrm rot="5400000">
          <a:off x="1630790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2. Otsikko</a:t>
          </a:r>
        </a:p>
      </dsp:txBody>
      <dsp:txXfrm rot="-5400000">
        <a:off x="1852237" y="1110106"/>
        <a:ext cx="661164" cy="759960"/>
      </dsp:txXfrm>
    </dsp:sp>
    <dsp:sp modelId="{5AA66DD4-592D-4450-82FB-5A59AE4349FB}">
      <dsp:nvSpPr>
        <dsp:cNvPr id="0" name=""/>
        <dsp:cNvSpPr/>
      </dsp:nvSpPr>
      <dsp:spPr>
        <a:xfrm>
          <a:off x="470424" y="1158869"/>
          <a:ext cx="1192383" cy="66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787D3-6C13-43FE-A34E-FCC893036DB2}">
      <dsp:nvSpPr>
        <dsp:cNvPr id="0" name=""/>
        <dsp:cNvSpPr/>
      </dsp:nvSpPr>
      <dsp:spPr>
        <a:xfrm rot="5400000">
          <a:off x="2668163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1110106"/>
        <a:ext cx="661164" cy="759960"/>
      </dsp:txXfrm>
    </dsp:sp>
    <dsp:sp modelId="{7FBDBC2B-B8F1-4EE8-83CC-4EB924C7E42F}">
      <dsp:nvSpPr>
        <dsp:cNvPr id="0" name=""/>
        <dsp:cNvSpPr/>
      </dsp:nvSpPr>
      <dsp:spPr>
        <a:xfrm rot="5400000">
          <a:off x="2151464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3. Otsikko</a:t>
          </a:r>
        </a:p>
      </dsp:txBody>
      <dsp:txXfrm rot="-5400000">
        <a:off x="2372911" y="2047230"/>
        <a:ext cx="661164" cy="759960"/>
      </dsp:txXfrm>
    </dsp:sp>
    <dsp:sp modelId="{AF0DEE2B-9F4A-42A7-BFA6-DB8221A9D0B4}">
      <dsp:nvSpPr>
        <dsp:cNvPr id="0" name=""/>
        <dsp:cNvSpPr/>
      </dsp:nvSpPr>
      <dsp:spPr>
        <a:xfrm>
          <a:off x="3212905" y="2095993"/>
          <a:ext cx="1232129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3.  Alaotsikko</a:t>
          </a:r>
        </a:p>
      </dsp:txBody>
      <dsp:txXfrm>
        <a:off x="3212905" y="2095993"/>
        <a:ext cx="1232129" cy="662435"/>
      </dsp:txXfrm>
    </dsp:sp>
    <dsp:sp modelId="{7723FC64-7FE8-4722-80FC-F9F40F8C3BE7}">
      <dsp:nvSpPr>
        <dsp:cNvPr id="0" name=""/>
        <dsp:cNvSpPr/>
      </dsp:nvSpPr>
      <dsp:spPr>
        <a:xfrm rot="5400000">
          <a:off x="1114090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2047230"/>
        <a:ext cx="661164" cy="759960"/>
      </dsp:txXfrm>
    </dsp:sp>
    <dsp:sp modelId="{F43937BC-96E6-4429-B54E-1678305601B2}">
      <dsp:nvSpPr>
        <dsp:cNvPr id="0" name=""/>
        <dsp:cNvSpPr/>
      </dsp:nvSpPr>
      <dsp:spPr>
        <a:xfrm rot="5400000">
          <a:off x="1630790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4. Otsikko</a:t>
          </a:r>
        </a:p>
      </dsp:txBody>
      <dsp:txXfrm rot="-5400000">
        <a:off x="1852237" y="2984355"/>
        <a:ext cx="661164" cy="759960"/>
      </dsp:txXfrm>
    </dsp:sp>
    <dsp:sp modelId="{85BF23A8-C276-48C1-B0B6-764EABB10B96}">
      <dsp:nvSpPr>
        <dsp:cNvPr id="0" name=""/>
        <dsp:cNvSpPr/>
      </dsp:nvSpPr>
      <dsp:spPr>
        <a:xfrm>
          <a:off x="470424" y="3033118"/>
          <a:ext cx="1192383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4. Alaotsikko</a:t>
          </a:r>
        </a:p>
      </dsp:txBody>
      <dsp:txXfrm>
        <a:off x="470424" y="3033118"/>
        <a:ext cx="1192383" cy="662435"/>
      </dsp:txXfrm>
    </dsp:sp>
    <dsp:sp modelId="{6941960B-7D99-41F7-97F9-566656828870}">
      <dsp:nvSpPr>
        <dsp:cNvPr id="0" name=""/>
        <dsp:cNvSpPr/>
      </dsp:nvSpPr>
      <dsp:spPr>
        <a:xfrm rot="5400000">
          <a:off x="2668163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2984355"/>
        <a:ext cx="661164" cy="759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78D1B-D6F9-4F5A-BC95-B14D70DC62D6}">
      <dsp:nvSpPr>
        <dsp:cNvPr id="0" name=""/>
        <dsp:cNvSpPr/>
      </dsp:nvSpPr>
      <dsp:spPr>
        <a:xfrm rot="5400000">
          <a:off x="2151464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1. Otsikko</a:t>
          </a:r>
        </a:p>
      </dsp:txBody>
      <dsp:txXfrm rot="-5400000">
        <a:off x="2372911" y="172981"/>
        <a:ext cx="661164" cy="759960"/>
      </dsp:txXfrm>
    </dsp:sp>
    <dsp:sp modelId="{D8D254B4-8439-4686-A2B3-CFB2723545AB}">
      <dsp:nvSpPr>
        <dsp:cNvPr id="0" name=""/>
        <dsp:cNvSpPr/>
      </dsp:nvSpPr>
      <dsp:spPr>
        <a:xfrm>
          <a:off x="3212905" y="221744"/>
          <a:ext cx="1232129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1. Alaotsikko</a:t>
          </a:r>
        </a:p>
      </dsp:txBody>
      <dsp:txXfrm>
        <a:off x="3212905" y="221744"/>
        <a:ext cx="1232129" cy="662435"/>
      </dsp:txXfrm>
    </dsp:sp>
    <dsp:sp modelId="{CF375DD1-EB66-436C-8BF8-29E95AA1D6A3}">
      <dsp:nvSpPr>
        <dsp:cNvPr id="0" name=""/>
        <dsp:cNvSpPr/>
      </dsp:nvSpPr>
      <dsp:spPr>
        <a:xfrm rot="5400000">
          <a:off x="1114090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172981"/>
        <a:ext cx="661164" cy="759960"/>
      </dsp:txXfrm>
    </dsp:sp>
    <dsp:sp modelId="{03D9F993-0DCE-4159-8C46-C8A8E5600676}">
      <dsp:nvSpPr>
        <dsp:cNvPr id="0" name=""/>
        <dsp:cNvSpPr/>
      </dsp:nvSpPr>
      <dsp:spPr>
        <a:xfrm rot="5400000">
          <a:off x="1630790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2. Otsikko</a:t>
          </a:r>
        </a:p>
      </dsp:txBody>
      <dsp:txXfrm rot="-5400000">
        <a:off x="1852237" y="1110106"/>
        <a:ext cx="661164" cy="759960"/>
      </dsp:txXfrm>
    </dsp:sp>
    <dsp:sp modelId="{5AA66DD4-592D-4450-82FB-5A59AE4349FB}">
      <dsp:nvSpPr>
        <dsp:cNvPr id="0" name=""/>
        <dsp:cNvSpPr/>
      </dsp:nvSpPr>
      <dsp:spPr>
        <a:xfrm>
          <a:off x="470424" y="1158869"/>
          <a:ext cx="1192383" cy="66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787D3-6C13-43FE-A34E-FCC893036DB2}">
      <dsp:nvSpPr>
        <dsp:cNvPr id="0" name=""/>
        <dsp:cNvSpPr/>
      </dsp:nvSpPr>
      <dsp:spPr>
        <a:xfrm rot="5400000">
          <a:off x="2668163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1110106"/>
        <a:ext cx="661164" cy="759960"/>
      </dsp:txXfrm>
    </dsp:sp>
    <dsp:sp modelId="{7FBDBC2B-B8F1-4EE8-83CC-4EB924C7E42F}">
      <dsp:nvSpPr>
        <dsp:cNvPr id="0" name=""/>
        <dsp:cNvSpPr/>
      </dsp:nvSpPr>
      <dsp:spPr>
        <a:xfrm rot="5400000">
          <a:off x="2151464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3. Otsikko</a:t>
          </a:r>
        </a:p>
      </dsp:txBody>
      <dsp:txXfrm rot="-5400000">
        <a:off x="2372911" y="2047230"/>
        <a:ext cx="661164" cy="759960"/>
      </dsp:txXfrm>
    </dsp:sp>
    <dsp:sp modelId="{AF0DEE2B-9F4A-42A7-BFA6-DB8221A9D0B4}">
      <dsp:nvSpPr>
        <dsp:cNvPr id="0" name=""/>
        <dsp:cNvSpPr/>
      </dsp:nvSpPr>
      <dsp:spPr>
        <a:xfrm>
          <a:off x="3212905" y="2095993"/>
          <a:ext cx="1232129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3.  Alaotsikko</a:t>
          </a:r>
        </a:p>
      </dsp:txBody>
      <dsp:txXfrm>
        <a:off x="3212905" y="2095993"/>
        <a:ext cx="1232129" cy="662435"/>
      </dsp:txXfrm>
    </dsp:sp>
    <dsp:sp modelId="{7723FC64-7FE8-4722-80FC-F9F40F8C3BE7}">
      <dsp:nvSpPr>
        <dsp:cNvPr id="0" name=""/>
        <dsp:cNvSpPr/>
      </dsp:nvSpPr>
      <dsp:spPr>
        <a:xfrm rot="5400000">
          <a:off x="1114090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2047230"/>
        <a:ext cx="661164" cy="759960"/>
      </dsp:txXfrm>
    </dsp:sp>
    <dsp:sp modelId="{F43937BC-96E6-4429-B54E-1678305601B2}">
      <dsp:nvSpPr>
        <dsp:cNvPr id="0" name=""/>
        <dsp:cNvSpPr/>
      </dsp:nvSpPr>
      <dsp:spPr>
        <a:xfrm rot="5400000">
          <a:off x="1630790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4. Otsikko</a:t>
          </a:r>
        </a:p>
      </dsp:txBody>
      <dsp:txXfrm rot="-5400000">
        <a:off x="1852237" y="2984355"/>
        <a:ext cx="661164" cy="759960"/>
      </dsp:txXfrm>
    </dsp:sp>
    <dsp:sp modelId="{85BF23A8-C276-48C1-B0B6-764EABB10B96}">
      <dsp:nvSpPr>
        <dsp:cNvPr id="0" name=""/>
        <dsp:cNvSpPr/>
      </dsp:nvSpPr>
      <dsp:spPr>
        <a:xfrm>
          <a:off x="470424" y="3033118"/>
          <a:ext cx="1192383" cy="662435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ysClr val="windowText" lastClr="000000"/>
              </a:solidFill>
            </a:rPr>
            <a:t>4. Alaotsikko</a:t>
          </a:r>
        </a:p>
      </dsp:txBody>
      <dsp:txXfrm>
        <a:off x="470424" y="3033118"/>
        <a:ext cx="1192383" cy="662435"/>
      </dsp:txXfrm>
    </dsp:sp>
    <dsp:sp modelId="{6941960B-7D99-41F7-97F9-566656828870}">
      <dsp:nvSpPr>
        <dsp:cNvPr id="0" name=""/>
        <dsp:cNvSpPr/>
      </dsp:nvSpPr>
      <dsp:spPr>
        <a:xfrm rot="5400000">
          <a:off x="2668163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2984355"/>
        <a:ext cx="661164" cy="759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78D1B-D6F9-4F5A-BC95-B14D70DC62D6}">
      <dsp:nvSpPr>
        <dsp:cNvPr id="0" name=""/>
        <dsp:cNvSpPr/>
      </dsp:nvSpPr>
      <dsp:spPr>
        <a:xfrm rot="5400000">
          <a:off x="2151464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1. Otsikko</a:t>
          </a:r>
        </a:p>
      </dsp:txBody>
      <dsp:txXfrm rot="-5400000">
        <a:off x="2372911" y="172981"/>
        <a:ext cx="661164" cy="759960"/>
      </dsp:txXfrm>
    </dsp:sp>
    <dsp:sp modelId="{D8D254B4-8439-4686-A2B3-CFB2723545AB}">
      <dsp:nvSpPr>
        <dsp:cNvPr id="0" name=""/>
        <dsp:cNvSpPr/>
      </dsp:nvSpPr>
      <dsp:spPr>
        <a:xfrm>
          <a:off x="3212905" y="221744"/>
          <a:ext cx="1232129" cy="662435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1. Alaotsikko</a:t>
          </a:r>
        </a:p>
      </dsp:txBody>
      <dsp:txXfrm>
        <a:off x="3212905" y="221744"/>
        <a:ext cx="1232129" cy="662435"/>
      </dsp:txXfrm>
    </dsp:sp>
    <dsp:sp modelId="{CF375DD1-EB66-436C-8BF8-29E95AA1D6A3}">
      <dsp:nvSpPr>
        <dsp:cNvPr id="0" name=""/>
        <dsp:cNvSpPr/>
      </dsp:nvSpPr>
      <dsp:spPr>
        <a:xfrm rot="5400000">
          <a:off x="1114090" y="72696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172981"/>
        <a:ext cx="661164" cy="759960"/>
      </dsp:txXfrm>
    </dsp:sp>
    <dsp:sp modelId="{03D9F993-0DCE-4159-8C46-C8A8E5600676}">
      <dsp:nvSpPr>
        <dsp:cNvPr id="0" name=""/>
        <dsp:cNvSpPr/>
      </dsp:nvSpPr>
      <dsp:spPr>
        <a:xfrm rot="5400000">
          <a:off x="1630790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2. Otsikko</a:t>
          </a:r>
        </a:p>
      </dsp:txBody>
      <dsp:txXfrm rot="-5400000">
        <a:off x="1852237" y="1110106"/>
        <a:ext cx="661164" cy="759960"/>
      </dsp:txXfrm>
    </dsp:sp>
    <dsp:sp modelId="{5AA66DD4-592D-4450-82FB-5A59AE4349FB}">
      <dsp:nvSpPr>
        <dsp:cNvPr id="0" name=""/>
        <dsp:cNvSpPr/>
      </dsp:nvSpPr>
      <dsp:spPr>
        <a:xfrm>
          <a:off x="470424" y="1158869"/>
          <a:ext cx="1192383" cy="66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787D3-6C13-43FE-A34E-FCC893036DB2}">
      <dsp:nvSpPr>
        <dsp:cNvPr id="0" name=""/>
        <dsp:cNvSpPr/>
      </dsp:nvSpPr>
      <dsp:spPr>
        <a:xfrm rot="5400000">
          <a:off x="2668163" y="1009821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1110106"/>
        <a:ext cx="661164" cy="759960"/>
      </dsp:txXfrm>
    </dsp:sp>
    <dsp:sp modelId="{7FBDBC2B-B8F1-4EE8-83CC-4EB924C7E42F}">
      <dsp:nvSpPr>
        <dsp:cNvPr id="0" name=""/>
        <dsp:cNvSpPr/>
      </dsp:nvSpPr>
      <dsp:spPr>
        <a:xfrm rot="5400000">
          <a:off x="2151464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3. Otsikko</a:t>
          </a:r>
        </a:p>
      </dsp:txBody>
      <dsp:txXfrm rot="-5400000">
        <a:off x="2372911" y="2047230"/>
        <a:ext cx="661164" cy="759960"/>
      </dsp:txXfrm>
    </dsp:sp>
    <dsp:sp modelId="{AF0DEE2B-9F4A-42A7-BFA6-DB8221A9D0B4}">
      <dsp:nvSpPr>
        <dsp:cNvPr id="0" name=""/>
        <dsp:cNvSpPr/>
      </dsp:nvSpPr>
      <dsp:spPr>
        <a:xfrm>
          <a:off x="3212905" y="2095993"/>
          <a:ext cx="1232129" cy="662435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3.  Alaotsikko</a:t>
          </a:r>
        </a:p>
      </dsp:txBody>
      <dsp:txXfrm>
        <a:off x="3212905" y="2095993"/>
        <a:ext cx="1232129" cy="662435"/>
      </dsp:txXfrm>
    </dsp:sp>
    <dsp:sp modelId="{7723FC64-7FE8-4722-80FC-F9F40F8C3BE7}">
      <dsp:nvSpPr>
        <dsp:cNvPr id="0" name=""/>
        <dsp:cNvSpPr/>
      </dsp:nvSpPr>
      <dsp:spPr>
        <a:xfrm rot="5400000">
          <a:off x="1114090" y="1946945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1335537" y="2047230"/>
        <a:ext cx="661164" cy="759960"/>
      </dsp:txXfrm>
    </dsp:sp>
    <dsp:sp modelId="{F43937BC-96E6-4429-B54E-1678305601B2}">
      <dsp:nvSpPr>
        <dsp:cNvPr id="0" name=""/>
        <dsp:cNvSpPr/>
      </dsp:nvSpPr>
      <dsp:spPr>
        <a:xfrm rot="5400000">
          <a:off x="1630790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4. Otsikko</a:t>
          </a:r>
        </a:p>
      </dsp:txBody>
      <dsp:txXfrm rot="-5400000">
        <a:off x="1852237" y="2984355"/>
        <a:ext cx="661164" cy="759960"/>
      </dsp:txXfrm>
    </dsp:sp>
    <dsp:sp modelId="{85BF23A8-C276-48C1-B0B6-764EABB10B96}">
      <dsp:nvSpPr>
        <dsp:cNvPr id="0" name=""/>
        <dsp:cNvSpPr/>
      </dsp:nvSpPr>
      <dsp:spPr>
        <a:xfrm>
          <a:off x="470424" y="3033118"/>
          <a:ext cx="1192383" cy="662435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>
              <a:solidFill>
                <a:schemeClr val="bg1"/>
              </a:solidFill>
            </a:rPr>
            <a:t>4. Alaotsikko</a:t>
          </a:r>
        </a:p>
      </dsp:txBody>
      <dsp:txXfrm>
        <a:off x="470424" y="3033118"/>
        <a:ext cx="1192383" cy="662435"/>
      </dsp:txXfrm>
    </dsp:sp>
    <dsp:sp modelId="{6941960B-7D99-41F7-97F9-566656828870}">
      <dsp:nvSpPr>
        <dsp:cNvPr id="0" name=""/>
        <dsp:cNvSpPr/>
      </dsp:nvSpPr>
      <dsp:spPr>
        <a:xfrm rot="5400000">
          <a:off x="2668163" y="2884070"/>
          <a:ext cx="1104058" cy="9605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600" kern="1200">
            <a:solidFill>
              <a:schemeClr val="bg1"/>
            </a:solidFill>
          </a:endParaRPr>
        </a:p>
      </dsp:txBody>
      <dsp:txXfrm rot="-5400000">
        <a:off x="2889610" y="2984355"/>
        <a:ext cx="661164" cy="759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14798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60D7F0F3-A1E5-4380-B634-261422AE48C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C248EC-93E1-D147-9D33-2FBDB0B959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2DBA4-790D-8A49-A9A5-2465B09C1B23}" type="datetimeFigureOut">
              <a:rPr lang="fi-FI" smtClean="0"/>
              <a:t>20.8.2024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829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4798" y="1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01FC0A7D-D07B-1248-8B72-AE21A56EA04B}" type="datetime1">
              <a:rPr lang="fi-FI" noProof="0" smtClean="0"/>
              <a:t>20.8.2024</a:t>
            </a:fld>
            <a:endParaRPr lang="fi-FI" noProof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188" y="4687173"/>
            <a:ext cx="5387390" cy="4439504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4798" y="9370977"/>
            <a:ext cx="2919441" cy="49365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B2736A07-9C51-40D5-9EDD-0D75448F2C9D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829745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05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09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13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418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020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625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229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833" algn="l" defTabSz="779209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7792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>
                <a:cs typeface="Calibri"/>
              </a:rPr>
              <a:t>Tämä on liiketoimintamallin täyttöpohja. </a:t>
            </a:r>
            <a:r>
              <a:rPr lang="fi-FI" sz="1000" b="1" i="0">
                <a:cs typeface="Calibri"/>
              </a:rPr>
              <a:t>Liiketoimintamallista löytyy erillinen taustamateriaali, joka taustoittaa työkalua.</a:t>
            </a:r>
          </a:p>
          <a:p>
            <a:pPr marL="0" indent="0">
              <a:buNone/>
            </a:pPr>
            <a:endParaRPr lang="fi-FI" b="1">
              <a:cs typeface="Calibri"/>
            </a:endParaRPr>
          </a:p>
          <a:p>
            <a:pPr marL="0" indent="0">
              <a:buNone/>
            </a:pPr>
            <a:br>
              <a:rPr lang="fi-FI" b="1" i="1">
                <a:cs typeface="Calibri"/>
              </a:rPr>
            </a:br>
            <a:endParaRPr lang="fi-FI"/>
          </a:p>
          <a:p>
            <a:endParaRPr lang="en-US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noProof="0" smtClean="0"/>
              <a:pPr/>
              <a:t>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88634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www.strategyzer.com/canvas/value-proposition-canvas" TargetMode="External"/><Relationship Id="rId4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Relationship Id="rId4" Type="http://schemas.openxmlformats.org/officeDocument/2006/relationships/image" Target="../media/image26.emf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C81F1AD-6057-428C-8B45-4B4973119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C2219-E790-4F44-8A33-B527D5D42030}"/>
              </a:ext>
            </a:extLst>
          </p:cNvPr>
          <p:cNvSpPr/>
          <p:nvPr userDrawn="1"/>
        </p:nvSpPr>
        <p:spPr>
          <a:xfrm>
            <a:off x="8200578" y="212459"/>
            <a:ext cx="903376" cy="3648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3CE701A-E60B-4490-9962-C306A2258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925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2" y="1851151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2" y="3003279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D81A61C-C830-4A21-A524-892E98BE4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5AAA364-819D-4751-A88A-9255E14664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80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E71DC0-884C-4CF1-9D8A-003586C95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AA4D141-2C94-4DA2-A421-E1DDF2048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07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85D1273-1F36-40D8-877D-E3A6CE207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B64910F-8EDC-4DC5-B995-D29ED7F00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1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7405E3B-F7B6-4612-B506-10CAF7A572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4768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7405E3B-F7B6-4612-B506-10CAF7A57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EEDC528-059C-4932-A28D-9F48980866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7560841" cy="864096"/>
          </a:xfrm>
        </p:spPr>
        <p:txBody>
          <a:bodyPr/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7" indent="-17621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99" indent="-176216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621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9E1C9F4-BCC5-451C-92B3-411E7CB48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4E30D4-4C51-4D52-B759-1E8B0D7F6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39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5096246-A991-40EE-82D0-5FFF5E5037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0524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26" imgH="526" progId="TCLayout.ActiveDocument.1">
                  <p:embed/>
                </p:oleObj>
              </mc:Choice>
              <mc:Fallback>
                <p:oleObj name="think-cell Slide" r:id="rId4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5096246-A991-40EE-82D0-5FFF5E5037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5A8F636-9763-487C-9229-EF9B68E48E3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-450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7592713" cy="864096"/>
          </a:xfrm>
        </p:spPr>
        <p:txBody>
          <a:bodyPr anchor="t" anchorCtr="0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E8EB553-F298-44E9-91E5-A62CACA4C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BAA2130-CEB4-4978-8D9C-93898A352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EC8BAF-00A7-4774-970D-34D70DC1C59E}"/>
              </a:ext>
            </a:extLst>
          </p:cNvPr>
          <p:cNvGrpSpPr/>
          <p:nvPr userDrawn="1"/>
        </p:nvGrpSpPr>
        <p:grpSpPr>
          <a:xfrm>
            <a:off x="8212500" y="267494"/>
            <a:ext cx="720000" cy="144000"/>
            <a:chOff x="10219634" y="2770937"/>
            <a:chExt cx="907756" cy="180000"/>
          </a:xfrm>
          <a:noFill/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DA1F57BC-B46E-4649-B542-3B14856D0535}"/>
                </a:ext>
              </a:extLst>
            </p:cNvPr>
            <p:cNvSpPr/>
            <p:nvPr/>
          </p:nvSpPr>
          <p:spPr>
            <a:xfrm>
              <a:off x="10219634" y="2770937"/>
              <a:ext cx="180000" cy="180000"/>
            </a:xfrm>
            <a:prstGeom prst="homePlate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E4382D09-8128-4CC9-967D-A0AD755C8C89}"/>
                </a:ext>
              </a:extLst>
            </p:cNvPr>
            <p:cNvSpPr/>
            <p:nvPr/>
          </p:nvSpPr>
          <p:spPr>
            <a:xfrm>
              <a:off x="10343073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05A23A49-B569-4A8B-A2BD-B05B4E26450D}"/>
                </a:ext>
              </a:extLst>
            </p:cNvPr>
            <p:cNvSpPr/>
            <p:nvPr/>
          </p:nvSpPr>
          <p:spPr>
            <a:xfrm>
              <a:off x="10538512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F756CC55-7FFB-48C1-892C-D8C31B0F4B5D}"/>
                </a:ext>
              </a:extLst>
            </p:cNvPr>
            <p:cNvSpPr/>
            <p:nvPr/>
          </p:nvSpPr>
          <p:spPr>
            <a:xfrm>
              <a:off x="10733951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Arrow: Chevron 15">
              <a:extLst>
                <a:ext uri="{FF2B5EF4-FFF2-40B4-BE49-F238E27FC236}">
                  <a16:creationId xmlns:a16="http://schemas.microsoft.com/office/drawing/2014/main" id="{13B9F5F3-8BCA-4A24-B714-9546376D0F08}"/>
                </a:ext>
              </a:extLst>
            </p:cNvPr>
            <p:cNvSpPr/>
            <p:nvPr/>
          </p:nvSpPr>
          <p:spPr>
            <a:xfrm>
              <a:off x="10929390" y="2770937"/>
              <a:ext cx="198000" cy="180000"/>
            </a:xfrm>
            <a:custGeom>
              <a:avLst/>
              <a:gdLst>
                <a:gd name="connsiteX0" fmla="*/ 0 w 252000"/>
                <a:gd name="connsiteY0" fmla="*/ 0 h 180000"/>
                <a:gd name="connsiteX1" fmla="*/ 162000 w 252000"/>
                <a:gd name="connsiteY1" fmla="*/ 0 h 180000"/>
                <a:gd name="connsiteX2" fmla="*/ 252000 w 252000"/>
                <a:gd name="connsiteY2" fmla="*/ 90000 h 180000"/>
                <a:gd name="connsiteX3" fmla="*/ 162000 w 252000"/>
                <a:gd name="connsiteY3" fmla="*/ 180000 h 180000"/>
                <a:gd name="connsiteX4" fmla="*/ 0 w 252000"/>
                <a:gd name="connsiteY4" fmla="*/ 180000 h 180000"/>
                <a:gd name="connsiteX5" fmla="*/ 90000 w 252000"/>
                <a:gd name="connsiteY5" fmla="*/ 90000 h 180000"/>
                <a:gd name="connsiteX6" fmla="*/ 0 w 252000"/>
                <a:gd name="connsiteY6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90000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63542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75664 w 162000"/>
                <a:gd name="connsiteY4" fmla="*/ 86825 h 180000"/>
                <a:gd name="connsiteX5" fmla="*/ 0 w 162000"/>
                <a:gd name="connsiteY5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000" h="180000">
                  <a:moveTo>
                    <a:pt x="0" y="0"/>
                  </a:moveTo>
                  <a:lnTo>
                    <a:pt x="162000" y="0"/>
                  </a:lnTo>
                  <a:lnTo>
                    <a:pt x="162000" y="180000"/>
                  </a:lnTo>
                  <a:lnTo>
                    <a:pt x="0" y="180000"/>
                  </a:lnTo>
                  <a:lnTo>
                    <a:pt x="75664" y="868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668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0D2E33B-8DED-402C-95B9-1FB07034D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FCD2DD-DEE3-4D2D-8E32-FB36088BD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87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6E2BA5-C3EC-4D66-80EE-0046BE2F6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BD2D9F9-FED6-4622-8DBD-5C3ECD3DE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86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3FEE3BE-26D2-472B-A64D-3FFB189D6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757A8AB5-5220-42C7-856A-E300BEFF2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9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1B61D1-02E7-4A27-A634-1F8D335F1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E68D084-60B6-4642-9E62-045BE693B2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7292F1-DFFC-4BA0-8CB9-496A4C27A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5ABC6D0-340B-4B22-BDBD-22DE95852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87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FF1AE44-524D-4135-B72E-3A95DC4B7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2201C5C7-F14B-477A-BDF5-0C40E0B62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001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5" y="1131589"/>
            <a:ext cx="8208912" cy="33118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A1290-B79B-4D10-9381-5C6BE1390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E7CD231-1087-4387-93B6-9120CB705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805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411512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6" y="1131888"/>
            <a:ext cx="8207375" cy="34559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25EC983-1F33-41CE-B278-BC546701E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EED95ED-2149-4F94-8547-3556AD08E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08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A9BC4DD-436B-4657-A355-8D8F5077E8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3" imgH="493" progId="TCLayout.ActiveDocument.1">
                  <p:embed/>
                </p:oleObj>
              </mc:Choice>
              <mc:Fallback>
                <p:oleObj name="think-cell Slide" r:id="rId4" imgW="493" imgH="49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A9BC4DD-436B-4657-A355-8D8F5077E8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F41907-0B3E-4388-A038-B407F49820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GB" sz="2000" b="1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1131889"/>
            <a:ext cx="8496300" cy="3557770"/>
          </a:xfrm>
          <a:prstGeom prst="rect">
            <a:avLst/>
          </a:prstGeom>
        </p:spPr>
        <p:txBody>
          <a:bodyPr>
            <a:noAutofit/>
          </a:bodyPr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1pPr>
            <a:lvl2pPr marL="355607" indent="-176216" algn="l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2pPr>
            <a:lvl3pPr marL="534999" indent="-176216" algn="l" defTabSz="536586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3pPr>
            <a:lvl4pPr marL="719152" indent="-176216" algn="l">
              <a:lnSpc>
                <a:spcPct val="90000"/>
              </a:lnSpc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GB" noProof="0"/>
              <a:t>Muokkaa tekstin perustyylejä napsauttamalla</a:t>
            </a:r>
          </a:p>
          <a:p>
            <a:pPr lvl="1"/>
            <a:r>
              <a:rPr lang="en-GB" noProof="0"/>
              <a:t>toinen taso</a:t>
            </a:r>
          </a:p>
          <a:p>
            <a:pPr lvl="2"/>
            <a:r>
              <a:rPr lang="en-GB" noProof="0"/>
              <a:t>kolmas taso</a:t>
            </a:r>
          </a:p>
          <a:p>
            <a:pPr lvl="3"/>
            <a:r>
              <a:rPr lang="en-GB" noProof="0"/>
              <a:t>neljäs taso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B7663-EDF1-4826-80F9-662143DD1C33}"/>
              </a:ext>
            </a:extLst>
          </p:cNvPr>
          <p:cNvSpPr txBox="1"/>
          <p:nvPr/>
        </p:nvSpPr>
        <p:spPr>
          <a:xfrm>
            <a:off x="8632598" y="4871788"/>
            <a:ext cx="187552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fld id="{01292FF4-EA55-4B50-9F5D-F0BE0B49FBE3}" type="slidenum">
              <a:rPr lang="en-GB" sz="1000" b="0" i="0" smtClean="0">
                <a:solidFill>
                  <a:schemeClr val="tx1"/>
                </a:solidFill>
                <a:latin typeface="Georgia" panose="02040502050405020303" pitchFamily="18" charset="0"/>
              </a:rPr>
              <a:pPr algn="r"/>
              <a:t>‹#›</a:t>
            </a:fld>
            <a:endParaRPr lang="en-GB" sz="1000" b="0" i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305158-4B5F-4E5B-AC9A-FCFA4EE4C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Muokkaa perustyyl. napsautt.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28CF524-8509-41DB-8744-468731A7CF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689659"/>
            <a:ext cx="8496300" cy="144360"/>
          </a:xfrm>
          <a:prstGeom prst="rect">
            <a:avLst/>
          </a:prstGeom>
        </p:spPr>
        <p:txBody>
          <a:bodyPr l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baseline="0">
                <a:solidFill>
                  <a:srgbClr val="919191"/>
                </a:solidFill>
              </a:defRPr>
            </a:lvl1pPr>
          </a:lstStyle>
          <a:p>
            <a:pPr lvl="0"/>
            <a:r>
              <a:rPr lang="en-GB"/>
              <a:t>Add footnote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503FC3-7761-4E33-A7FC-78683E3803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4939953"/>
            <a:ext cx="465930" cy="85725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49AA599-2D5A-43E3-8E2B-4121A7644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2528FD38-7CB4-4943-A918-2F3E72AEB2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51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8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004E4C-A1A2-6C4C-820E-2CE62E374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4425DBC-0CDB-5445-8DB7-1C6CD4B18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7" indent="0" algn="ctr">
              <a:buNone/>
              <a:defRPr sz="1500"/>
            </a:lvl2pPr>
            <a:lvl3pPr marL="685814" indent="0" algn="ctr">
              <a:buNone/>
              <a:defRPr sz="1350"/>
            </a:lvl3pPr>
            <a:lvl4pPr marL="1028721" indent="0" algn="ctr">
              <a:buNone/>
              <a:defRPr sz="1200"/>
            </a:lvl4pPr>
            <a:lvl5pPr marL="1371627" indent="0" algn="ctr">
              <a:buNone/>
              <a:defRPr sz="1200"/>
            </a:lvl5pPr>
            <a:lvl6pPr marL="1714534" indent="0" algn="ctr">
              <a:buNone/>
              <a:defRPr sz="1200"/>
            </a:lvl6pPr>
            <a:lvl7pPr marL="2057441" indent="0" algn="ctr">
              <a:buNone/>
              <a:defRPr sz="1200"/>
            </a:lvl7pPr>
            <a:lvl8pPr marL="2400348" indent="0" algn="ctr">
              <a:buNone/>
              <a:defRPr sz="1200"/>
            </a:lvl8pPr>
            <a:lvl9pPr marL="2743255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44BA26-3246-0046-B16A-F150DB08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397289-6279-DF49-99F0-0BE4F49B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6887F2F-EF56-469A-A7DF-D5DCB45E0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36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16F2DC5-92D8-4A08-9D5B-8979FC883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F514B48-7DC2-4EA7-B1EF-6CED67BC3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4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oitus ja lopetus kuvituks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pic>
        <p:nvPicPr>
          <p:cNvPr id="8" name="Kuva 7" descr="Kuva, joka sisältää kohteen sateenvarjo, lamppu, pöytä, vuode&#10;&#10;Kuvaus luotu automaattisesti">
            <a:extLst>
              <a:ext uri="{FF2B5EF4-FFF2-40B4-BE49-F238E27FC236}">
                <a16:creationId xmlns:a16="http://schemas.microsoft.com/office/drawing/2014/main" id="{76ADD0B6-4A13-4C06-BE77-1B66D5377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7256">
            <a:off x="4469530" y="1429101"/>
            <a:ext cx="2295000" cy="3335000"/>
          </a:xfrm>
          <a:prstGeom prst="rect">
            <a:avLst/>
          </a:prstGeom>
        </p:spPr>
      </p:pic>
      <p:pic>
        <p:nvPicPr>
          <p:cNvPr id="9" name="Kuva 8" descr="Kuva, joka sisältää kohteen henkilö, nainen, musta, katsominen&#10;&#10;Kuvaus luotu automaattisesti">
            <a:extLst>
              <a:ext uri="{FF2B5EF4-FFF2-40B4-BE49-F238E27FC236}">
                <a16:creationId xmlns:a16="http://schemas.microsoft.com/office/drawing/2014/main" id="{FD1FB633-14F0-42B7-AE4F-442D4953CDB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569" y="3412053"/>
            <a:ext cx="1230711" cy="1140117"/>
          </a:xfrm>
          <a:prstGeom prst="rect">
            <a:avLst/>
          </a:prstGeom>
        </p:spPr>
      </p:pic>
      <p:pic>
        <p:nvPicPr>
          <p:cNvPr id="10" name="Kuva 9" descr="Kuva, joka sisältää kohteen henkilö, pitäminen, lapsi, poika&#10;&#10;Kuvaus luotu automaattisesti">
            <a:extLst>
              <a:ext uri="{FF2B5EF4-FFF2-40B4-BE49-F238E27FC236}">
                <a16:creationId xmlns:a16="http://schemas.microsoft.com/office/drawing/2014/main" id="{5863AE7C-8BDE-4ABF-9D52-47D943D957D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839" y="3495353"/>
            <a:ext cx="1584430" cy="1056814"/>
          </a:xfrm>
          <a:prstGeom prst="rect">
            <a:avLst/>
          </a:prstGeom>
        </p:spPr>
      </p:pic>
      <p:pic>
        <p:nvPicPr>
          <p:cNvPr id="11" name="Kuva 10" descr="Kuva, joka sisältää kohteen taso, lentokone, suihkukone&#10;&#10;Kuvaus luotu automaattisesti">
            <a:extLst>
              <a:ext uri="{FF2B5EF4-FFF2-40B4-BE49-F238E27FC236}">
                <a16:creationId xmlns:a16="http://schemas.microsoft.com/office/drawing/2014/main" id="{769B7C5E-67B4-480A-A6A1-315F45BFC9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099">
            <a:off x="6673241" y="2800758"/>
            <a:ext cx="1329364" cy="498512"/>
          </a:xfrm>
          <a:prstGeom prst="rect">
            <a:avLst/>
          </a:prstGeom>
        </p:spPr>
      </p:pic>
      <p:pic>
        <p:nvPicPr>
          <p:cNvPr id="12" name="Kuva 11" descr="Kuva, joka sisältää kohteen henkilö, pitäminen, käsi, mies&#10;&#10;Kuvaus luotu automaattisesti">
            <a:extLst>
              <a:ext uri="{FF2B5EF4-FFF2-40B4-BE49-F238E27FC236}">
                <a16:creationId xmlns:a16="http://schemas.microsoft.com/office/drawing/2014/main" id="{32B84A90-9E5D-4AED-B5CA-2233B1ADF5F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483" y="2480665"/>
            <a:ext cx="640970" cy="8906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913A342-E0F7-4A9D-A845-FB803A950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280D5A4-920A-4079-9D71-453CBA72C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499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oitus ja lopetus kuvituks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 descr="Kuva, joka sisältää kohteen sisä, tietokone, mies, kannettava&#10;&#10;Kuvaus luotu automaattisesti">
            <a:extLst>
              <a:ext uri="{FF2B5EF4-FFF2-40B4-BE49-F238E27FC236}">
                <a16:creationId xmlns:a16="http://schemas.microsoft.com/office/drawing/2014/main" id="{AA3CD172-94E8-47E4-82A5-743A3C07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20300" y="2537326"/>
            <a:ext cx="3903400" cy="2606174"/>
          </a:xfrm>
          <a:prstGeom prst="rect">
            <a:avLst/>
          </a:prstGeom>
        </p:spPr>
      </p:pic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A73688-2026-4373-898C-DF4C4AECF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F575ECB-62FB-4E2B-9A6A-79A52C226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16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oitus ja lopetus kuvituks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 descr="Kuva, joka sisältää kohteen sisä, tietokone, mies, kannettava&#10;&#10;Kuvaus luotu automaattisesti">
            <a:extLst>
              <a:ext uri="{FF2B5EF4-FFF2-40B4-BE49-F238E27FC236}">
                <a16:creationId xmlns:a16="http://schemas.microsoft.com/office/drawing/2014/main" id="{AFC08DF5-C638-4666-A856-DBA3F48540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20300" y="2537326"/>
            <a:ext cx="3903400" cy="2606174"/>
          </a:xfrm>
          <a:prstGeom prst="rect">
            <a:avLst/>
          </a:prstGeom>
        </p:spPr>
      </p:pic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4E17615-B286-4323-90A9-89E2B7EC4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677749C-2B76-4BAB-B5C7-BBA9D3C33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E2A3C4BE-16FC-4906-B632-4361B6A2D7E2}"/>
              </a:ext>
            </a:extLst>
          </p:cNvPr>
          <p:cNvSpPr txBox="1"/>
          <p:nvPr userDrawn="1"/>
        </p:nvSpPr>
        <p:spPr>
          <a:xfrm>
            <a:off x="518175" y="1628030"/>
            <a:ext cx="12343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800">
                <a:latin typeface="+mn-lt"/>
              </a:rPr>
              <a:t>Täyttöpohja</a:t>
            </a:r>
            <a:endParaRPr lang="fi-FI" sz="1800" b="0" i="0">
              <a:latin typeface="+mn-lt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884F9F5-1D6A-4D74-8AE6-1B0D11C20D62}"/>
              </a:ext>
            </a:extLst>
          </p:cNvPr>
          <p:cNvSpPr txBox="1"/>
          <p:nvPr userDrawn="1"/>
        </p:nvSpPr>
        <p:spPr>
          <a:xfrm>
            <a:off x="518173" y="1985674"/>
            <a:ext cx="209031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800" b="0" i="0">
                <a:latin typeface="+mn-lt"/>
              </a:rPr>
              <a:t>IHAN-yritysohjelma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7D83953-6945-43BC-8A3C-FE8EB3E9FC5B}"/>
              </a:ext>
            </a:extLst>
          </p:cNvPr>
          <p:cNvSpPr txBox="1"/>
          <p:nvPr userDrawn="1"/>
        </p:nvSpPr>
        <p:spPr>
          <a:xfrm>
            <a:off x="539753" y="2343316"/>
            <a:ext cx="619470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2400" b="0" i="0">
                <a:solidFill>
                  <a:schemeClr val="accent2"/>
                </a:solidFill>
                <a:latin typeface="+mj-lt"/>
              </a:rPr>
              <a:t>Liiketoimintamalliaihion</a:t>
            </a:r>
            <a:r>
              <a:rPr lang="fi-FI" sz="2400" b="0" i="0">
                <a:solidFill>
                  <a:schemeClr val="tx1"/>
                </a:solidFill>
                <a:latin typeface="+mj-lt"/>
              </a:rPr>
              <a:t> </a:t>
            </a:r>
            <a:r>
              <a:rPr lang="fi-FI" sz="2400" b="0" i="0">
                <a:latin typeface="+mj-lt"/>
              </a:rPr>
              <a:t>kuvaaminen</a:t>
            </a:r>
          </a:p>
        </p:txBody>
      </p:sp>
    </p:spTree>
    <p:extLst>
      <p:ext uri="{BB962C8B-B14F-4D97-AF65-F5344CB8AC3E}">
        <p14:creationId xmlns:p14="http://schemas.microsoft.com/office/powerpoint/2010/main" val="2976774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2" y="1851151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2" y="3003279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6D8817-C785-4C44-A2B6-2EA71EB49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697F0FD-04D6-4C68-AFC0-B4D75A436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862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D98C3C-851F-4A5D-81A2-7F7EB7802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AE951BB-6358-4A89-8823-F9A66EA7E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50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351A64F-3C70-49ED-AEA2-A3E5DEF36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87169A1-83B7-4010-9D95-C8225B49D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752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7" indent="-17621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99" indent="-176216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621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55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95288" y="411164"/>
            <a:ext cx="2592536" cy="831851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otsikko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9239A5-E32A-4DB0-BD5C-190A96525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92799F-F41C-4423-8BDC-B222A749E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13" name="Sisällön paikkamerkki 8" descr="Kuva, joka sisältää kohteen pitäminen, seisominen, musta, mies&#10;&#10;Kuvaus luotu automaattisesti">
            <a:extLst>
              <a:ext uri="{FF2B5EF4-FFF2-40B4-BE49-F238E27FC236}">
                <a16:creationId xmlns:a16="http://schemas.microsoft.com/office/drawing/2014/main" id="{380F1153-BF9B-4ADC-85BF-19A55EFA32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1503606"/>
            <a:ext cx="1820000" cy="3335000"/>
          </a:xfrm>
          <a:prstGeom prst="rect">
            <a:avLst/>
          </a:prstGeom>
        </p:spPr>
      </p:pic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62BD1325-DC65-49A5-9815-00C2CEAE00A4}"/>
              </a:ext>
            </a:extLst>
          </p:cNvPr>
          <p:cNvCxnSpPr>
            <a:stCxn id="13" idx="3"/>
          </p:cNvCxnSpPr>
          <p:nvPr userDrawn="1"/>
        </p:nvCxnSpPr>
        <p:spPr>
          <a:xfrm flipV="1">
            <a:off x="2215288" y="2504995"/>
            <a:ext cx="395868" cy="66611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B3F11B0-DE0B-4F87-8015-8F61B61899F5}"/>
              </a:ext>
            </a:extLst>
          </p:cNvPr>
          <p:cNvSpPr txBox="1"/>
          <p:nvPr userDrawn="1"/>
        </p:nvSpPr>
        <p:spPr>
          <a:xfrm>
            <a:off x="2358847" y="2166441"/>
            <a:ext cx="795089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Tutustutaan </a:t>
            </a:r>
          </a:p>
          <a:p>
            <a:r>
              <a:rPr lang="fi-FI" sz="1100">
                <a:latin typeface="+mn-lt"/>
              </a:rPr>
              <a:t>toisiimme!</a:t>
            </a:r>
            <a:endParaRPr lang="fi-FI" sz="1100" b="0" i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5346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ktivointi_How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sisä, tietokone, mies, kannettava&#10;&#10;Kuvaus luotu automaattisesti">
            <a:extLst>
              <a:ext uri="{FF2B5EF4-FFF2-40B4-BE49-F238E27FC236}">
                <a16:creationId xmlns:a16="http://schemas.microsoft.com/office/drawing/2014/main" id="{C3DAC49F-95B2-4DEF-88D2-5C3F22A29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53" y="41659"/>
            <a:ext cx="3903400" cy="2606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87B4775A-F4CF-4613-AA6D-6885B7BCC8BD}"/>
              </a:ext>
            </a:extLst>
          </p:cNvPr>
          <p:cNvCxnSpPr>
            <a:cxnSpLocks/>
          </p:cNvCxnSpPr>
          <p:nvPr userDrawn="1"/>
        </p:nvCxnSpPr>
        <p:spPr>
          <a:xfrm flipV="1">
            <a:off x="6774553" y="775177"/>
            <a:ext cx="541104" cy="361454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B8F05801-F76A-4DC8-8576-D786182BCAC5}"/>
              </a:ext>
            </a:extLst>
          </p:cNvPr>
          <p:cNvSpPr txBox="1"/>
          <p:nvPr userDrawn="1"/>
        </p:nvSpPr>
        <p:spPr>
          <a:xfrm>
            <a:off x="7045107" y="548562"/>
            <a:ext cx="79508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Tästä pidin!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61EACD4-FEBC-452F-9DB7-1EFEB965BF16}"/>
              </a:ext>
            </a:extLst>
          </p:cNvPr>
          <p:cNvCxnSpPr>
            <a:cxnSpLocks/>
            <a:endCxn id="11" idx="1"/>
          </p:cNvCxnSpPr>
          <p:nvPr userDrawn="1"/>
        </p:nvCxnSpPr>
        <p:spPr>
          <a:xfrm flipV="1">
            <a:off x="6774554" y="1226018"/>
            <a:ext cx="618813" cy="137233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80C5EFC-5075-4CC2-B4A8-4AAAD1016E95}"/>
              </a:ext>
            </a:extLst>
          </p:cNvPr>
          <p:cNvSpPr txBox="1"/>
          <p:nvPr userDrawn="1"/>
        </p:nvSpPr>
        <p:spPr>
          <a:xfrm>
            <a:off x="7393367" y="1056741"/>
            <a:ext cx="79508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Tätä jäin pohtimaan?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342DE6D0-3F04-42EE-B34C-44038CF0C902}"/>
              </a:ext>
            </a:extLst>
          </p:cNvPr>
          <p:cNvCxnSpPr>
            <a:cxnSpLocks/>
            <a:stCxn id="13" idx="2"/>
          </p:cNvCxnSpPr>
          <p:nvPr userDrawn="1"/>
        </p:nvCxnSpPr>
        <p:spPr>
          <a:xfrm>
            <a:off x="1995002" y="628655"/>
            <a:ext cx="740876" cy="368907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7741526-3151-438E-8DA6-557C5B6BA7FD}"/>
              </a:ext>
            </a:extLst>
          </p:cNvPr>
          <p:cNvSpPr txBox="1"/>
          <p:nvPr userDrawn="1"/>
        </p:nvSpPr>
        <p:spPr>
          <a:xfrm>
            <a:off x="1597457" y="290101"/>
            <a:ext cx="79508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Opinko jotain uutta?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48AE064-DEF9-4DB7-9B9C-15E88AD5F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75EF95CE-2778-42E3-A0A7-2405D8BB3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540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ktivointi_Keskus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henkilö, ryhmä, henkilöt, lapsi&#10;&#10;Kuvaus luotu automaattisesti">
            <a:extLst>
              <a:ext uri="{FF2B5EF4-FFF2-40B4-BE49-F238E27FC236}">
                <a16:creationId xmlns:a16="http://schemas.microsoft.com/office/drawing/2014/main" id="{21D167BC-3B84-4C5A-945C-9CB52BDCF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53500"/>
            <a:ext cx="5000000" cy="329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87B4775A-F4CF-4613-AA6D-6885B7BCC8B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04037" y="2487802"/>
            <a:ext cx="361507" cy="8757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B8F05801-F76A-4DC8-8576-D786182BCAC5}"/>
              </a:ext>
            </a:extLst>
          </p:cNvPr>
          <p:cNvSpPr txBox="1"/>
          <p:nvPr userDrawn="1"/>
        </p:nvSpPr>
        <p:spPr>
          <a:xfrm>
            <a:off x="223063" y="1979972"/>
            <a:ext cx="99968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Tämän otan heti itselle käyttöön!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61EACD4-FEBC-452F-9DB7-1EFEB965BF16}"/>
              </a:ext>
            </a:extLst>
          </p:cNvPr>
          <p:cNvCxnSpPr>
            <a:cxnSpLocks/>
          </p:cNvCxnSpPr>
          <p:nvPr userDrawn="1"/>
        </p:nvCxnSpPr>
        <p:spPr>
          <a:xfrm flipV="1">
            <a:off x="5000000" y="3966980"/>
            <a:ext cx="486400" cy="17770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80C5EFC-5075-4CC2-B4A8-4AAAD1016E95}"/>
              </a:ext>
            </a:extLst>
          </p:cNvPr>
          <p:cNvSpPr txBox="1"/>
          <p:nvPr userDrawn="1"/>
        </p:nvSpPr>
        <p:spPr>
          <a:xfrm>
            <a:off x="5544925" y="3713065"/>
            <a:ext cx="100527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Tämä puheenvuorosta jäi mieleen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342DE6D0-3F04-42EE-B34C-44038CF0C902}"/>
              </a:ext>
            </a:extLst>
          </p:cNvPr>
          <p:cNvCxnSpPr>
            <a:cxnSpLocks/>
            <a:stCxn id="13" idx="2"/>
          </p:cNvCxnSpPr>
          <p:nvPr userDrawn="1"/>
        </p:nvCxnSpPr>
        <p:spPr>
          <a:xfrm>
            <a:off x="3020011" y="3638544"/>
            <a:ext cx="336511" cy="328436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7741526-3151-438E-8DA6-557C5B6BA7FD}"/>
              </a:ext>
            </a:extLst>
          </p:cNvPr>
          <p:cNvSpPr txBox="1"/>
          <p:nvPr userDrawn="1"/>
        </p:nvSpPr>
        <p:spPr>
          <a:xfrm>
            <a:off x="2622466" y="3130713"/>
            <a:ext cx="79508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Onko tosiaan näin?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5442AF1-1D26-4DBD-9CBB-99234F341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5579103-3A03-416E-B849-D41C2D16D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457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ktivointi_Kysymyks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objekti, mies, pitäminen&#10;&#10;Kuvaus luotu automaattisesti">
            <a:extLst>
              <a:ext uri="{FF2B5EF4-FFF2-40B4-BE49-F238E27FC236}">
                <a16:creationId xmlns:a16="http://schemas.microsoft.com/office/drawing/2014/main" id="{D0D04CD3-C122-48CD-95E2-4C1F636EE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0" y="-1686"/>
            <a:ext cx="4520000" cy="333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71" y="2413375"/>
            <a:ext cx="4332486" cy="1423058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0971" y="3637512"/>
            <a:ext cx="4332486" cy="501967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61EACD4-FEBC-452F-9DB7-1EFEB965BF16}"/>
              </a:ext>
            </a:extLst>
          </p:cNvPr>
          <p:cNvCxnSpPr>
            <a:cxnSpLocks/>
          </p:cNvCxnSpPr>
          <p:nvPr userDrawn="1"/>
        </p:nvCxnSpPr>
        <p:spPr>
          <a:xfrm>
            <a:off x="5629274" y="744904"/>
            <a:ext cx="471491" cy="253916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80C5EFC-5075-4CC2-B4A8-4AAAD1016E95}"/>
              </a:ext>
            </a:extLst>
          </p:cNvPr>
          <p:cNvSpPr txBox="1"/>
          <p:nvPr userDrawn="1"/>
        </p:nvSpPr>
        <p:spPr>
          <a:xfrm>
            <a:off x="4520001" y="490990"/>
            <a:ext cx="100527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Tämä puheenvuorosta jäi mieleen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3872F2-A7BD-4D5B-981A-5E84958EE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08566F6-4864-4343-8A8C-2613AC460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0344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äivän op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valokuva, nuori, päällä pitäminen&#10;&#10;Kuvaus luotu automaattisesti">
            <a:extLst>
              <a:ext uri="{FF2B5EF4-FFF2-40B4-BE49-F238E27FC236}">
                <a16:creationId xmlns:a16="http://schemas.microsoft.com/office/drawing/2014/main" id="{32FE2DC2-5E5F-4086-8F1E-081597C9DA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5"/>
          <a:stretch/>
        </p:blipFill>
        <p:spPr>
          <a:xfrm flipH="1">
            <a:off x="0" y="1808500"/>
            <a:ext cx="3893386" cy="333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19796" y="1707654"/>
            <a:ext cx="5784652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Päivän paras oppi/ ajatus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819796" y="2931791"/>
            <a:ext cx="5784652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87B4775A-F4CF-4613-AA6D-6885B7BCC8B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29304" y="1196432"/>
            <a:ext cx="361507" cy="8757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B8F05801-F76A-4DC8-8576-D786182BCAC5}"/>
              </a:ext>
            </a:extLst>
          </p:cNvPr>
          <p:cNvSpPr txBox="1"/>
          <p:nvPr userDrawn="1"/>
        </p:nvSpPr>
        <p:spPr>
          <a:xfrm>
            <a:off x="220868" y="633969"/>
            <a:ext cx="2024751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Mikä on isoin haaste tästä näkökulmasta omassa yrityksessänne?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61EACD4-FEBC-452F-9DB7-1EFEB965BF16}"/>
              </a:ext>
            </a:extLst>
          </p:cNvPr>
          <p:cNvCxnSpPr>
            <a:cxnSpLocks/>
          </p:cNvCxnSpPr>
          <p:nvPr userDrawn="1"/>
        </p:nvCxnSpPr>
        <p:spPr>
          <a:xfrm flipV="1">
            <a:off x="2111539" y="1072810"/>
            <a:ext cx="323317" cy="85163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80C5EFC-5075-4CC2-B4A8-4AAAD1016E95}"/>
              </a:ext>
            </a:extLst>
          </p:cNvPr>
          <p:cNvSpPr txBox="1"/>
          <p:nvPr userDrawn="1"/>
        </p:nvSpPr>
        <p:spPr>
          <a:xfrm>
            <a:off x="2546934" y="749906"/>
            <a:ext cx="28553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0" i="0">
                <a:latin typeface="+mn-lt"/>
              </a:rPr>
              <a:t>Minkä konkreettisen asian tai opin vien tästä käytäntöön/ jaan yrityksemme sisällä?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95E2F3E-94F4-4C7D-8F91-1E166F850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E3F9479-3F8F-4468-A005-033432523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7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aviopohj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9" name="Kuva 8" descr="Kuva, joka sisältää kohteen henkilö, ulko, pitäminen, mies&#10;&#10;Kuvaus luotu automaattisesti">
            <a:extLst>
              <a:ext uri="{FF2B5EF4-FFF2-40B4-BE49-F238E27FC236}">
                <a16:creationId xmlns:a16="http://schemas.microsoft.com/office/drawing/2014/main" id="{71218D53-0437-462F-82E7-92003E23CD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5916"/>
            <a:ext cx="1540664" cy="2127584"/>
          </a:xfrm>
          <a:prstGeom prst="rect">
            <a:avLst/>
          </a:prstGeom>
        </p:spPr>
      </p:pic>
      <p:graphicFrame>
        <p:nvGraphicFramePr>
          <p:cNvPr id="11" name="Kaaviokuva 10">
            <a:extLst>
              <a:ext uri="{FF2B5EF4-FFF2-40B4-BE49-F238E27FC236}">
                <a16:creationId xmlns:a16="http://schemas.microsoft.com/office/drawing/2014/main" id="{C4C677A3-2B46-4E66-A494-5E0AF4FFC2E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65292334"/>
              </p:ext>
            </p:extLst>
          </p:nvPr>
        </p:nvGraphicFramePr>
        <p:xfrm>
          <a:off x="2421171" y="1132956"/>
          <a:ext cx="4915460" cy="391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39AA89F-FCCE-400D-81CC-96E8F9996845}"/>
              </a:ext>
            </a:extLst>
          </p:cNvPr>
          <p:cNvSpPr txBox="1">
            <a:spLocks/>
          </p:cNvSpPr>
          <p:nvPr userDrawn="1"/>
        </p:nvSpPr>
        <p:spPr>
          <a:xfrm>
            <a:off x="330324" y="48910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896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7792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16881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5584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948020" algn="l" defTabSz="77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337625" algn="l" defTabSz="77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727229" algn="l" defTabSz="77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116833" algn="l" defTabSz="77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42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alkoinen kaaviopohj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graphicFrame>
        <p:nvGraphicFramePr>
          <p:cNvPr id="11" name="Kaaviokuva 10">
            <a:extLst>
              <a:ext uri="{FF2B5EF4-FFF2-40B4-BE49-F238E27FC236}">
                <a16:creationId xmlns:a16="http://schemas.microsoft.com/office/drawing/2014/main" id="{C4C677A3-2B46-4E66-A494-5E0AF4FFC2E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640679795"/>
              </p:ext>
            </p:extLst>
          </p:nvPr>
        </p:nvGraphicFramePr>
        <p:xfrm>
          <a:off x="2421171" y="1132956"/>
          <a:ext cx="4915460" cy="391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5325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sta kaavio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graphicFrame>
        <p:nvGraphicFramePr>
          <p:cNvPr id="13" name="Kaaviokuva 12">
            <a:extLst>
              <a:ext uri="{FF2B5EF4-FFF2-40B4-BE49-F238E27FC236}">
                <a16:creationId xmlns:a16="http://schemas.microsoft.com/office/drawing/2014/main" id="{4DE72881-3866-4671-8A78-351B0958F32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3145354"/>
              </p:ext>
            </p:extLst>
          </p:nvPr>
        </p:nvGraphicFramePr>
        <p:xfrm>
          <a:off x="2421171" y="1132956"/>
          <a:ext cx="4915460" cy="391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780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lkoinen kiteyt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D707E28C-A4EA-42E5-9025-B392DB2666DD}"/>
              </a:ext>
            </a:extLst>
          </p:cNvPr>
          <p:cNvGrpSpPr/>
          <p:nvPr userDrawn="1"/>
        </p:nvGrpSpPr>
        <p:grpSpPr>
          <a:xfrm rot="1167290">
            <a:off x="238822" y="1267854"/>
            <a:ext cx="2967304" cy="2607790"/>
            <a:chOff x="3088347" y="1267854"/>
            <a:chExt cx="2967304" cy="2607790"/>
          </a:xfrm>
        </p:grpSpPr>
        <p:sp>
          <p:nvSpPr>
            <p:cNvPr id="8" name="Kuusikulmio 7">
              <a:extLst>
                <a:ext uri="{FF2B5EF4-FFF2-40B4-BE49-F238E27FC236}">
                  <a16:creationId xmlns:a16="http://schemas.microsoft.com/office/drawing/2014/main" id="{39B92939-5F6B-474E-A543-230A16A887AB}"/>
                </a:ext>
              </a:extLst>
            </p:cNvPr>
            <p:cNvSpPr/>
            <p:nvPr/>
          </p:nvSpPr>
          <p:spPr>
            <a:xfrm rot="1662142">
              <a:off x="3442173" y="1570755"/>
              <a:ext cx="2269579" cy="2001984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Kuusikulmio 8">
              <a:extLst>
                <a:ext uri="{FF2B5EF4-FFF2-40B4-BE49-F238E27FC236}">
                  <a16:creationId xmlns:a16="http://schemas.microsoft.com/office/drawing/2014/main" id="{06B5DDAB-F39E-4A3E-A2EE-1E1A6ED77381}"/>
                </a:ext>
              </a:extLst>
            </p:cNvPr>
            <p:cNvSpPr/>
            <p:nvPr/>
          </p:nvSpPr>
          <p:spPr>
            <a:xfrm rot="1662142">
              <a:off x="3254656" y="1409727"/>
              <a:ext cx="2634686" cy="2324043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Kuusikulmio 9">
              <a:extLst>
                <a:ext uri="{FF2B5EF4-FFF2-40B4-BE49-F238E27FC236}">
                  <a16:creationId xmlns:a16="http://schemas.microsoft.com/office/drawing/2014/main" id="{05029651-87DF-4F5D-88D6-6DDA21C1B054}"/>
                </a:ext>
              </a:extLst>
            </p:cNvPr>
            <p:cNvSpPr/>
            <p:nvPr/>
          </p:nvSpPr>
          <p:spPr>
            <a:xfrm rot="1662142">
              <a:off x="3088347" y="1267854"/>
              <a:ext cx="2967304" cy="2607790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566F2BB-DC12-43CE-AF14-DC70616FE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4A8685A-76CD-481D-ADF3-8B85B3FEB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718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sta Kiteyt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246CE5A0-9700-4E3B-8559-1F7720D89909}"/>
              </a:ext>
            </a:extLst>
          </p:cNvPr>
          <p:cNvGrpSpPr/>
          <p:nvPr userDrawn="1"/>
        </p:nvGrpSpPr>
        <p:grpSpPr>
          <a:xfrm rot="1167290">
            <a:off x="238822" y="1267854"/>
            <a:ext cx="2967304" cy="2607790"/>
            <a:chOff x="3088347" y="1267854"/>
            <a:chExt cx="2967304" cy="2607790"/>
          </a:xfrm>
        </p:grpSpPr>
        <p:sp>
          <p:nvSpPr>
            <p:cNvPr id="8" name="Kuusikulmio 7">
              <a:extLst>
                <a:ext uri="{FF2B5EF4-FFF2-40B4-BE49-F238E27FC236}">
                  <a16:creationId xmlns:a16="http://schemas.microsoft.com/office/drawing/2014/main" id="{183DBFDE-BABA-48C1-B302-B8AF90939AB7}"/>
                </a:ext>
              </a:extLst>
            </p:cNvPr>
            <p:cNvSpPr/>
            <p:nvPr/>
          </p:nvSpPr>
          <p:spPr>
            <a:xfrm rot="1662142">
              <a:off x="3442173" y="1570755"/>
              <a:ext cx="2269579" cy="2001984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Kuusikulmio 9">
              <a:extLst>
                <a:ext uri="{FF2B5EF4-FFF2-40B4-BE49-F238E27FC236}">
                  <a16:creationId xmlns:a16="http://schemas.microsoft.com/office/drawing/2014/main" id="{2EDE7675-A4C9-4AB2-9941-AC59D9932597}"/>
                </a:ext>
              </a:extLst>
            </p:cNvPr>
            <p:cNvSpPr/>
            <p:nvPr/>
          </p:nvSpPr>
          <p:spPr>
            <a:xfrm rot="1662142">
              <a:off x="3254656" y="1409727"/>
              <a:ext cx="2634686" cy="2324043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Kuusikulmio 10">
              <a:extLst>
                <a:ext uri="{FF2B5EF4-FFF2-40B4-BE49-F238E27FC236}">
                  <a16:creationId xmlns:a16="http://schemas.microsoft.com/office/drawing/2014/main" id="{486F74BE-436E-4A21-A24D-9BF258DB8E15}"/>
                </a:ext>
              </a:extLst>
            </p:cNvPr>
            <p:cNvSpPr/>
            <p:nvPr/>
          </p:nvSpPr>
          <p:spPr>
            <a:xfrm rot="1662142">
              <a:off x="3088347" y="1267854"/>
              <a:ext cx="2967304" cy="2607790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E627CE3-812E-45A3-A76E-D13DB12E7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FB147CB-C5D8-4E10-AC69-B287D10DF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844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alkoinen tehtävän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4" name="Kuva 3" descr="Kuva, joka sisältää kohteen peli&#10;&#10;Kuvaus luotu automaattisesti">
            <a:extLst>
              <a:ext uri="{FF2B5EF4-FFF2-40B4-BE49-F238E27FC236}">
                <a16:creationId xmlns:a16="http://schemas.microsoft.com/office/drawing/2014/main" id="{80A28E36-2216-4D4F-8E5C-B7A00F65C5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1" y="74331"/>
            <a:ext cx="7404790" cy="49389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8700" y="1004361"/>
            <a:ext cx="5780599" cy="546145"/>
          </a:xfrm>
        </p:spPr>
        <p:txBody>
          <a:bodyPr/>
          <a:lstStyle>
            <a:lvl1pPr algn="l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i-FI"/>
              <a:t>Valmistelevat tehtävät</a:t>
            </a:r>
            <a:endParaRPr lang="en-US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6287FB42-6C2A-4163-AA67-2EA2C39665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4456" y="1802222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21EF844B-ED29-48A4-89A7-CEC3307D9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7831" y="2453730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7ABD7618-7A02-4AD6-86B6-C9C47B2444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87107" y="3122963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B9862F94-E807-4297-8E44-F06C315350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96385" y="3808103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071541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alkoinen tehtävän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9643C6-D824-482E-A351-1AEF1752B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5F5B6-F96B-49A4-9552-3B1291D3B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Kuva 1" descr="Kuva, joka sisältää kohteen peli&#10;&#10;Kuvaus luotu automaattisesti">
            <a:extLst>
              <a:ext uri="{FF2B5EF4-FFF2-40B4-BE49-F238E27FC236}">
                <a16:creationId xmlns:a16="http://schemas.microsoft.com/office/drawing/2014/main" id="{41DB912E-98A9-4D99-9CB9-A38E3AED42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1" y="102254"/>
            <a:ext cx="7404790" cy="4938995"/>
          </a:xfrm>
          <a:prstGeom prst="rect">
            <a:avLst/>
          </a:prstGeom>
        </p:spPr>
      </p:pic>
      <p:sp>
        <p:nvSpPr>
          <p:cNvPr id="8" name="Tekstin paikkamerkki 12">
            <a:extLst>
              <a:ext uri="{FF2B5EF4-FFF2-40B4-BE49-F238E27FC236}">
                <a16:creationId xmlns:a16="http://schemas.microsoft.com/office/drawing/2014/main" id="{3D1F12C4-4953-4B84-9D2C-7F38AEFCE69C}"/>
              </a:ext>
            </a:extLst>
          </p:cNvPr>
          <p:cNvSpPr txBox="1">
            <a:spLocks/>
          </p:cNvSpPr>
          <p:nvPr userDrawn="1"/>
        </p:nvSpPr>
        <p:spPr>
          <a:xfrm>
            <a:off x="1796340" y="1906091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600"/>
              <a:t>Jatka liiketoimintamalliaihioiden työstämistä työpajan jälkeen niin, että </a:t>
            </a:r>
            <a:r>
              <a:rPr lang="fi-FI" sz="1600" u="sng"/>
              <a:t>ensimmäisessä uudistamistapaamisessa on niiden ensimmäiset täydellisemmät versiot ovat valmiita</a:t>
            </a:r>
            <a:r>
              <a:rPr lang="fi-FI" sz="1600"/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b="1"/>
              <a:t>Työskentelyä jatketaan </a:t>
            </a:r>
            <a:r>
              <a:rPr lang="fi-FI"/>
              <a:t>uudistamistapaamisessa yhdessä yrityksellesi nimetyn uudistajan kanssa.</a:t>
            </a:r>
            <a:endParaRPr lang="fi-FI" sz="1600"/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3B8B5893-023F-4435-8434-123708167829}"/>
              </a:ext>
            </a:extLst>
          </p:cNvPr>
          <p:cNvSpPr txBox="1">
            <a:spLocks/>
          </p:cNvSpPr>
          <p:nvPr userDrawn="1"/>
        </p:nvSpPr>
        <p:spPr>
          <a:xfrm>
            <a:off x="1959343" y="1319937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000">
                <a:solidFill>
                  <a:schemeClr val="accent2"/>
                </a:solidFill>
                <a:latin typeface="+mj-lt"/>
              </a:rPr>
              <a:t>Ohje jatkotyöskentelyyn</a:t>
            </a:r>
          </a:p>
        </p:txBody>
      </p:sp>
    </p:spTree>
    <p:extLst>
      <p:ext uri="{BB962C8B-B14F-4D97-AF65-F5344CB8AC3E}">
        <p14:creationId xmlns:p14="http://schemas.microsoft.com/office/powerpoint/2010/main" val="11269679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alkoinen tehtävän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4" name="Kuva 3" descr="Kuva, joka sisältää kohteen peli&#10;&#10;Kuvaus luotu automaattisesti">
            <a:extLst>
              <a:ext uri="{FF2B5EF4-FFF2-40B4-BE49-F238E27FC236}">
                <a16:creationId xmlns:a16="http://schemas.microsoft.com/office/drawing/2014/main" id="{80A28E36-2216-4D4F-8E5C-B7A00F65C5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32" y="294781"/>
            <a:ext cx="7404790" cy="4938995"/>
          </a:xfrm>
          <a:prstGeom prst="rect">
            <a:avLst/>
          </a:prstGeom>
        </p:spPr>
      </p:pic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B9862F94-E807-4297-8E44-F06C315350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6308" y="1818665"/>
            <a:ext cx="2055152" cy="1593987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Täytä tähän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55557290-19D8-4914-8BAD-23D2322582EF}"/>
              </a:ext>
            </a:extLst>
          </p:cNvPr>
          <p:cNvSpPr txBox="1">
            <a:spLocks/>
          </p:cNvSpPr>
          <p:nvPr userDrawn="1"/>
        </p:nvSpPr>
        <p:spPr>
          <a:xfrm>
            <a:off x="946675" y="818731"/>
            <a:ext cx="5780599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400" err="1">
                <a:solidFill>
                  <a:schemeClr val="accent2"/>
                </a:solidFill>
              </a:rPr>
              <a:t>Ryhmäkeskustelu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19268917-616E-4614-B56E-ECBDAC75799C}"/>
              </a:ext>
            </a:extLst>
          </p:cNvPr>
          <p:cNvSpPr txBox="1">
            <a:spLocks/>
          </p:cNvSpPr>
          <p:nvPr userDrawn="1"/>
        </p:nvSpPr>
        <p:spPr>
          <a:xfrm>
            <a:off x="1679337" y="1246487"/>
            <a:ext cx="5780599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400">
                <a:solidFill>
                  <a:schemeClr val="tx1"/>
                </a:solidFill>
                <a:latin typeface="+mn-lt"/>
              </a:rPr>
              <a:t>Mitä hyötyä Value Proposition Canvas –työkalusta voi olla: 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F50CAB5A-72F3-45EA-AA9C-89E8371158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02475" y="1814885"/>
            <a:ext cx="2055152" cy="1593987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Täytä tähän</a:t>
            </a:r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84BB52F7-6ADC-4CF7-AA62-428170FC8D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36308" y="3503857"/>
            <a:ext cx="2055152" cy="1593987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Täytä tähän</a:t>
            </a:r>
          </a:p>
        </p:txBody>
      </p:sp>
      <p:sp>
        <p:nvSpPr>
          <p:cNvPr id="20" name="Text Placeholder 33">
            <a:extLst>
              <a:ext uri="{FF2B5EF4-FFF2-40B4-BE49-F238E27FC236}">
                <a16:creationId xmlns:a16="http://schemas.microsoft.com/office/drawing/2014/main" id="{8F6DCA6B-FA1C-479E-A5B7-CA28312149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02475" y="3549515"/>
            <a:ext cx="2055152" cy="1593987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Täytä tähän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7070173-659E-421B-87BA-71037A7BA109}"/>
              </a:ext>
            </a:extLst>
          </p:cNvPr>
          <p:cNvSpPr txBox="1">
            <a:spLocks/>
          </p:cNvSpPr>
          <p:nvPr userDrawn="1"/>
        </p:nvSpPr>
        <p:spPr>
          <a:xfrm>
            <a:off x="869178" y="1674242"/>
            <a:ext cx="1540131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100">
                <a:solidFill>
                  <a:schemeClr val="tx1"/>
                </a:solidFill>
                <a:latin typeface="+mj-lt"/>
              </a:rPr>
              <a:t>Minulle oppijana</a:t>
            </a: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5F9F7E1F-5CDF-41FC-B656-2B52B91E714C}"/>
              </a:ext>
            </a:extLst>
          </p:cNvPr>
          <p:cNvSpPr txBox="1">
            <a:spLocks/>
          </p:cNvSpPr>
          <p:nvPr userDrawn="1"/>
        </p:nvSpPr>
        <p:spPr>
          <a:xfrm>
            <a:off x="837501" y="3326775"/>
            <a:ext cx="1540131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100">
                <a:solidFill>
                  <a:schemeClr val="tx1"/>
                </a:solidFill>
                <a:latin typeface="+mj-lt"/>
              </a:rPr>
              <a:t>Yrityksemme palvelukehitys-projektille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E1C73E0C-677C-4136-A6CF-468A894E6157}"/>
              </a:ext>
            </a:extLst>
          </p:cNvPr>
          <p:cNvSpPr txBox="1">
            <a:spLocks/>
          </p:cNvSpPr>
          <p:nvPr userDrawn="1"/>
        </p:nvSpPr>
        <p:spPr>
          <a:xfrm>
            <a:off x="6898573" y="1772681"/>
            <a:ext cx="1540131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100">
                <a:solidFill>
                  <a:schemeClr val="tx1"/>
                </a:solidFill>
                <a:latin typeface="+mj-lt"/>
              </a:rPr>
              <a:t>Yrityksemme kehittymiselle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F641E0CC-18AD-4F33-A24A-D5C5681B7922}"/>
              </a:ext>
            </a:extLst>
          </p:cNvPr>
          <p:cNvSpPr txBox="1">
            <a:spLocks/>
          </p:cNvSpPr>
          <p:nvPr userDrawn="1"/>
        </p:nvSpPr>
        <p:spPr>
          <a:xfrm>
            <a:off x="7011882" y="3326774"/>
            <a:ext cx="1540131" cy="5461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+mj-lt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100">
                <a:solidFill>
                  <a:schemeClr val="tx1"/>
                </a:solidFill>
                <a:latin typeface="+mj-lt"/>
              </a:rPr>
              <a:t>Yrityksemme kehittymiselle osana verkostoa</a:t>
            </a:r>
          </a:p>
        </p:txBody>
      </p:sp>
    </p:spTree>
    <p:extLst>
      <p:ext uri="{BB962C8B-B14F-4D97-AF65-F5344CB8AC3E}">
        <p14:creationId xmlns:p14="http://schemas.microsoft.com/office/powerpoint/2010/main" val="19673007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sta tehtävän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8" name="Kuva 7" descr="Kuva, joka sisältää kohteen peli&#10;&#10;Kuvaus luotu automaattisesti">
            <a:extLst>
              <a:ext uri="{FF2B5EF4-FFF2-40B4-BE49-F238E27FC236}">
                <a16:creationId xmlns:a16="http://schemas.microsoft.com/office/drawing/2014/main" id="{461A6246-8A47-4C1F-8FF1-0C2DD51535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8764" r="9707" b="4927"/>
          <a:stretch/>
        </p:blipFill>
        <p:spPr>
          <a:xfrm>
            <a:off x="1518697" y="507206"/>
            <a:ext cx="5738197" cy="426279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87CE05A-E74F-44FD-AFAD-238716DBDE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8700" y="1004361"/>
            <a:ext cx="5780599" cy="546145"/>
          </a:xfrm>
        </p:spPr>
        <p:txBody>
          <a:bodyPr/>
          <a:lstStyle>
            <a:lvl1pPr algn="l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i-FI"/>
              <a:t>Valmistelevat tehtävät</a:t>
            </a:r>
            <a:endParaRPr lang="en-US"/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0F472150-0C04-4124-877E-F84699B79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4456" y="1802222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E3099F2E-B60E-49D8-B643-9220526CE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7831" y="2453730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D8CA1465-317D-4FF1-A01E-A81429AFFC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87107" y="3122963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2E9E4234-27A6-4EE8-BF22-E245132724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96385" y="3808103"/>
            <a:ext cx="5080885" cy="546145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28851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tä seuraavaksi kuv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411511"/>
            <a:ext cx="4503288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9" name="Kuva 8" descr="Kuva, joka sisältää kohteen auto, ulko, tie, kuljetus&#10;&#10;Kuvaus luotu automaattisesti">
            <a:extLst>
              <a:ext uri="{FF2B5EF4-FFF2-40B4-BE49-F238E27FC236}">
                <a16:creationId xmlns:a16="http://schemas.microsoft.com/office/drawing/2014/main" id="{CE83C4B7-371A-4E25-B6B4-9B8F8B941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832" y="1810512"/>
            <a:ext cx="4173167" cy="2524766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45FF311-61A1-4693-B4AD-3907431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7545" y="1206947"/>
            <a:ext cx="450328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15688402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itä seuraavaksi kuv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9C74DB-55F4-4396-BB02-170A27309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DD9FF21-3B13-4D8F-BD02-38D7F7D8BE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5" descr="SITRA_BLACK.png">
            <a:extLst>
              <a:ext uri="{FF2B5EF4-FFF2-40B4-BE49-F238E27FC236}">
                <a16:creationId xmlns:a16="http://schemas.microsoft.com/office/drawing/2014/main" id="{6A608700-EA24-4939-9E60-E6F36F0869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4197" y="4770743"/>
            <a:ext cx="823781" cy="160303"/>
          </a:xfrm>
          <a:prstGeom prst="rect">
            <a:avLst/>
          </a:prstGeom>
        </p:spPr>
      </p:pic>
      <p:pic>
        <p:nvPicPr>
          <p:cNvPr id="7" name="Kuva 6" descr="Kuva, joka sisältää kohteen auto, ulko, tie, kuljetus&#10;&#10;Kuvaus luotu automaattisesti">
            <a:extLst>
              <a:ext uri="{FF2B5EF4-FFF2-40B4-BE49-F238E27FC236}">
                <a16:creationId xmlns:a16="http://schemas.microsoft.com/office/drawing/2014/main" id="{AE275971-0150-43EA-9932-6BA9715138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6"/>
          <a:stretch/>
        </p:blipFill>
        <p:spPr>
          <a:xfrm>
            <a:off x="5157639" y="1820008"/>
            <a:ext cx="3986361" cy="2513170"/>
          </a:xfrm>
          <a:prstGeom prst="rect">
            <a:avLst/>
          </a:prstGeom>
        </p:spPr>
      </p:pic>
      <p:sp>
        <p:nvSpPr>
          <p:cNvPr id="9" name="Tekstin paikkamerkki 12">
            <a:extLst>
              <a:ext uri="{FF2B5EF4-FFF2-40B4-BE49-F238E27FC236}">
                <a16:creationId xmlns:a16="http://schemas.microsoft.com/office/drawing/2014/main" id="{E1A6B7EC-374E-49EA-9D6B-F7B8C217D741}"/>
              </a:ext>
            </a:extLst>
          </p:cNvPr>
          <p:cNvSpPr txBox="1">
            <a:spLocks/>
          </p:cNvSpPr>
          <p:nvPr userDrawn="1"/>
        </p:nvSpPr>
        <p:spPr>
          <a:xfrm>
            <a:off x="304112" y="1291375"/>
            <a:ext cx="5727662" cy="306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5" indent="-228605">
              <a:lnSpc>
                <a:spcPct val="100000"/>
              </a:lnSpc>
              <a:buFont typeface="+mj-lt"/>
              <a:buAutoNum type="arabicPeriod"/>
            </a:pPr>
            <a:r>
              <a:rPr lang="fi-FI"/>
              <a:t>Kuvaa </a:t>
            </a:r>
            <a:r>
              <a:rPr lang="fi-FI" b="1"/>
              <a:t>liiketoimintamallisi </a:t>
            </a:r>
            <a:r>
              <a:rPr lang="fi-FI"/>
              <a:t>Business </a:t>
            </a:r>
            <a:r>
              <a:rPr lang="fi-FI" err="1"/>
              <a:t>Model</a:t>
            </a:r>
            <a:r>
              <a:rPr lang="fi-FI"/>
              <a:t> </a:t>
            </a:r>
            <a:r>
              <a:rPr lang="fi-FI" err="1"/>
              <a:t>Canvas</a:t>
            </a:r>
            <a:r>
              <a:rPr lang="fi-FI"/>
              <a:t> -mallin avulla. </a:t>
            </a:r>
          </a:p>
          <a:p>
            <a:pPr marL="228605" indent="-228605">
              <a:lnSpc>
                <a:spcPct val="100000"/>
              </a:lnSpc>
              <a:buFont typeface="+mj-lt"/>
              <a:buAutoNum type="arabicPeriod"/>
            </a:pPr>
            <a:r>
              <a:rPr lang="fi-FI"/>
              <a:t>Täytä tulostettu BMC-täyttöpohja </a:t>
            </a:r>
            <a:r>
              <a:rPr lang="fi-FI" err="1"/>
              <a:t>post</a:t>
            </a:r>
            <a:r>
              <a:rPr lang="fi-FI"/>
              <a:t> it –lapuilla. </a:t>
            </a:r>
          </a:p>
          <a:p>
            <a:pPr marL="228605" indent="-228605">
              <a:lnSpc>
                <a:spcPct val="100000"/>
              </a:lnSpc>
              <a:buFont typeface="+mj-lt"/>
              <a:buAutoNum type="arabicPeriod"/>
            </a:pPr>
            <a:r>
              <a:rPr lang="fi-FI"/>
              <a:t>Työpajan jälkeen: Vie Business </a:t>
            </a:r>
            <a:r>
              <a:rPr lang="fi-FI" err="1"/>
              <a:t>Model</a:t>
            </a:r>
            <a:r>
              <a:rPr lang="fi-FI"/>
              <a:t> </a:t>
            </a:r>
            <a:r>
              <a:rPr lang="fi-FI" err="1"/>
              <a:t>Canvas</a:t>
            </a:r>
            <a:r>
              <a:rPr lang="fi-FI"/>
              <a:t>  </a:t>
            </a:r>
            <a:br>
              <a:rPr lang="fi-FI"/>
            </a:br>
            <a:r>
              <a:rPr lang="fi-FI"/>
              <a:t>täytetyt asiat </a:t>
            </a:r>
            <a:r>
              <a:rPr lang="fi-FI" err="1"/>
              <a:t>Howspaceen</a:t>
            </a:r>
            <a:r>
              <a:rPr lang="fi-FI"/>
              <a:t> digitaaliseen muotoon, täyttöpohja löytyy työpajan omalta sivulta.</a:t>
            </a: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r>
              <a:rPr lang="fi-FI" sz="1400" b="1">
                <a:solidFill>
                  <a:schemeClr val="accent2"/>
                </a:solidFill>
              </a:rPr>
              <a:t>Etäyhteyksillä olevat: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1400"/>
              <a:t>Löydät digitaalisen täyttöpohjan löydät </a:t>
            </a:r>
            <a:r>
              <a:rPr lang="fi-FI" sz="1400" err="1"/>
              <a:t>Howspacesta</a:t>
            </a:r>
            <a:r>
              <a:rPr lang="fi-FI" sz="1400"/>
              <a:t>, Työpaja 1 –sivulta. 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1400"/>
              <a:t>Kuvaa </a:t>
            </a:r>
            <a:r>
              <a:rPr lang="fi-FI" sz="1400" b="1"/>
              <a:t>liiketoimintamallisi </a:t>
            </a:r>
            <a:r>
              <a:rPr lang="fi-FI" sz="1400"/>
              <a:t>täyttöpohjaan. 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1400"/>
              <a:t>Käytä apunasi täyttöpohjasta löytyviä digitaalisia </a:t>
            </a:r>
            <a:r>
              <a:rPr lang="fi-FI" sz="1400" err="1"/>
              <a:t>post</a:t>
            </a:r>
            <a:r>
              <a:rPr lang="fi-FI" sz="1400"/>
              <a:t> it –lappuja.</a:t>
            </a:r>
            <a:endParaRPr lang="fi-FI"/>
          </a:p>
        </p:txBody>
      </p:sp>
      <p:sp>
        <p:nvSpPr>
          <p:cNvPr id="11" name="Tekstin paikkamerkki 12">
            <a:extLst>
              <a:ext uri="{FF2B5EF4-FFF2-40B4-BE49-F238E27FC236}">
                <a16:creationId xmlns:a16="http://schemas.microsoft.com/office/drawing/2014/main" id="{09702E15-AC04-4750-B389-54AA19BF1795}"/>
              </a:ext>
            </a:extLst>
          </p:cNvPr>
          <p:cNvSpPr txBox="1">
            <a:spLocks/>
          </p:cNvSpPr>
          <p:nvPr userDrawn="1"/>
        </p:nvSpPr>
        <p:spPr>
          <a:xfrm>
            <a:off x="425455" y="366024"/>
            <a:ext cx="7586096" cy="306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9">
              <a:buNone/>
              <a:defRPr/>
            </a:pPr>
            <a:r>
              <a:rPr lang="fi-FI" sz="2400">
                <a:latin typeface="+mj-lt"/>
              </a:rPr>
              <a:t>Oma Liiketoimintamalliaihio– ohje työskentelyyn</a:t>
            </a:r>
            <a:endParaRPr lang="fi-FI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32601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itä seuraavaksi kuv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896A7DFC-112A-4EA4-8415-49E4B87649AD}"/>
              </a:ext>
            </a:extLst>
          </p:cNvPr>
          <p:cNvSpPr txBox="1">
            <a:spLocks/>
          </p:cNvSpPr>
          <p:nvPr userDrawn="1"/>
        </p:nvSpPr>
        <p:spPr>
          <a:xfrm>
            <a:off x="367484" y="1158075"/>
            <a:ext cx="4204517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400"/>
              <a:t>VPC-mallissa syvennetään Business Model Canvasin Arvolupaukset- ja Asiakassegmentit osioita.</a:t>
            </a:r>
          </a:p>
          <a:p>
            <a:pPr marL="0" indent="0">
              <a:buNone/>
            </a:pPr>
            <a:endParaRPr lang="fi-FI" sz="1400"/>
          </a:p>
          <a:p>
            <a:pPr marL="0" indent="0">
              <a:buNone/>
            </a:pPr>
            <a:r>
              <a:rPr lang="fi-FI" sz="1400" b="0" i="0" kern="1200">
                <a:solidFill>
                  <a:schemeClr val="tx1"/>
                </a:solidFill>
                <a:latin typeface="+mj-lt"/>
                <a:ea typeface="+mn-ea"/>
                <a:cs typeface="Georgia"/>
              </a:rPr>
              <a:t>Hyödyt</a:t>
            </a:r>
          </a:p>
          <a:p>
            <a:pPr marL="0" indent="0">
              <a:buNone/>
            </a:pPr>
            <a:endParaRPr lang="fi-FI" sz="1400"/>
          </a:p>
          <a:p>
            <a:pPr>
              <a:buFont typeface="Arial" panose="020B0604020202020204" pitchFamily="34" charset="0"/>
              <a:buChar char="•"/>
            </a:pPr>
            <a:r>
              <a:rPr lang="fi-FI" sz="1400"/>
              <a:t>Uuden liiketoiminnan ytimessä on tarkennettu asiakaslupaus. VPC-malli auttaa täsmentämään tätä lupausta.</a:t>
            </a:r>
          </a:p>
          <a:p>
            <a:pPr>
              <a:buFont typeface="Arial" panose="020B0604020202020204" pitchFamily="34" charset="0"/>
              <a:buChar char="•"/>
            </a:pPr>
            <a:endParaRPr lang="fi-FI" sz="1400"/>
          </a:p>
          <a:p>
            <a:pPr>
              <a:buFont typeface="Arial" panose="020B0604020202020204" pitchFamily="34" charset="0"/>
              <a:buChar char="•"/>
            </a:pPr>
            <a:r>
              <a:rPr lang="fi-FI" sz="1400"/>
              <a:t>Palvelukehitystyön edetessä on tärkeää, että kaikki osapuolet puhuvat samaa kieltä ja tähtäävät samaan maaliin. Tämän työkalun avulla yhteistä tavoitetta on helpompi kuvata.</a:t>
            </a:r>
          </a:p>
          <a:p>
            <a:pPr marL="0" indent="0">
              <a:buNone/>
            </a:pPr>
            <a:endParaRPr lang="fi-FI" sz="1400"/>
          </a:p>
          <a:p>
            <a:pPr marL="0" indent="0">
              <a:buNone/>
            </a:pPr>
            <a:endParaRPr lang="fi-FI" sz="1600"/>
          </a:p>
        </p:txBody>
      </p:sp>
      <p:sp>
        <p:nvSpPr>
          <p:cNvPr id="14" name="Tekstin paikkamerkki 12">
            <a:extLst>
              <a:ext uri="{FF2B5EF4-FFF2-40B4-BE49-F238E27FC236}">
                <a16:creationId xmlns:a16="http://schemas.microsoft.com/office/drawing/2014/main" id="{DB0732D1-DA0B-40F2-B45B-ECEF6399D500}"/>
              </a:ext>
            </a:extLst>
          </p:cNvPr>
          <p:cNvSpPr txBox="1">
            <a:spLocks/>
          </p:cNvSpPr>
          <p:nvPr userDrawn="1"/>
        </p:nvSpPr>
        <p:spPr>
          <a:xfrm>
            <a:off x="401454" y="364610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 sz="2000">
                <a:latin typeface="+mj-lt"/>
              </a:rPr>
              <a:t>Value Proposition Canvas (VPC)</a:t>
            </a:r>
            <a:br>
              <a:rPr lang="fi-FI" sz="2000">
                <a:latin typeface="+mj-lt"/>
              </a:rPr>
            </a:br>
            <a:r>
              <a:rPr lang="fi-FI" sz="1400">
                <a:latin typeface="+mj-lt"/>
              </a:rPr>
              <a:t>Seuraava työkalu liiketoimintamallin syventämiseen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54F2029-C68F-4E74-ADD3-D2D334CD3A3D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30" y="1854388"/>
            <a:ext cx="3363641" cy="2377666"/>
          </a:xfrm>
          <a:prstGeom prst="rect">
            <a:avLst/>
          </a:prstGeom>
        </p:spPr>
      </p:pic>
      <p:pic>
        <p:nvPicPr>
          <p:cNvPr id="8" name="Kuva 7" descr="Kuva, joka sisältää kohteen elektroniikka, näyttö, tietokone, istuminen&#10;&#10;Kuvaus luotu automaattisesti">
            <a:extLst>
              <a:ext uri="{FF2B5EF4-FFF2-40B4-BE49-F238E27FC236}">
                <a16:creationId xmlns:a16="http://schemas.microsoft.com/office/drawing/2014/main" id="{8B6D42B1-8FBC-46B2-A3F1-EC1537B946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24" y="1753905"/>
            <a:ext cx="4268653" cy="2578633"/>
          </a:xfrm>
          <a:prstGeom prst="rect">
            <a:avLst/>
          </a:prstGeom>
        </p:spPr>
      </p:pic>
      <p:sp>
        <p:nvSpPr>
          <p:cNvPr id="10" name="Tekstin paikkamerkki 15">
            <a:extLst>
              <a:ext uri="{FF2B5EF4-FFF2-40B4-BE49-F238E27FC236}">
                <a16:creationId xmlns:a16="http://schemas.microsoft.com/office/drawing/2014/main" id="{17969B86-C7AC-49DF-A983-7CB138A94CC2}"/>
              </a:ext>
            </a:extLst>
          </p:cNvPr>
          <p:cNvSpPr txBox="1">
            <a:spLocks/>
          </p:cNvSpPr>
          <p:nvPr userDrawn="1"/>
        </p:nvSpPr>
        <p:spPr>
          <a:xfrm>
            <a:off x="367483" y="4804601"/>
            <a:ext cx="4016858" cy="2528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1200"/>
              <a:t>Lähde: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3C689D2-EC4F-4B5A-B7C3-8EEC3F90C9C4}"/>
              </a:ext>
            </a:extLst>
          </p:cNvPr>
          <p:cNvSpPr/>
          <p:nvPr userDrawn="1"/>
        </p:nvSpPr>
        <p:spPr>
          <a:xfrm>
            <a:off x="876720" y="4733207"/>
            <a:ext cx="73905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200">
                <a:solidFill>
                  <a:schemeClr val="accent2"/>
                </a:solidFill>
                <a:latin typeface="+mn-lt"/>
                <a:hlinkClick r:id="rId5" tooltip="https://www.strategyzer.com/canvas/value-proposition-canv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https://www.strategyzer.com/canvas/value-proposition-canvas</a:t>
            </a:r>
            <a:endParaRPr lang="fi-FI" sz="1200" b="0" i="0">
              <a:solidFill>
                <a:schemeClr val="accent2"/>
              </a:solidFill>
              <a:effectLst/>
              <a:latin typeface="+mn-lt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1D5B573-EBE8-4F0B-9BE4-CC67963F0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9DD4A9-79E3-4283-B5C0-E8CD486A4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2004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9239A5-E32A-4DB0-BD5C-190A96525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92799F-F41C-4423-8BDC-B222A749E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9292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6E5CA18-48B2-4C09-9A97-A8A4018DD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D431259-985B-4550-9E19-5BAF8C25E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829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E76AB76-094E-4615-A040-319A4E09D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DA5E87C-58BB-47C2-A5B7-128508632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087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C4623F8-3E10-4E85-95EC-96F3432C7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3B4B81ED-CFF3-4EE1-A0C1-903D24F84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8426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1159023-B59A-48AE-8D69-7336E612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C6042E-5821-40DB-9B3B-0C131EAC2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700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DB9DF57-02D2-465D-8B36-B07A296E8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61FA390-3B13-400E-8658-1E5E28921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610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5" y="1131589"/>
            <a:ext cx="8208912" cy="331182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5020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411512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6" y="1131888"/>
            <a:ext cx="8207375" cy="34559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81B1E7-2C67-4CD7-BAC0-2A974834E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3A2ED87-BC5A-48CB-9309-D1CB991F8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788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oitus ja lopetus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3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1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1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9F7F77A-58EE-48AE-964A-D7490FD44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60118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5629D93-ADDB-4856-9EE5-D891EE39A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34756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194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3">
            <a:extLst>
              <a:ext uri="{FF2B5EF4-FFF2-40B4-BE49-F238E27FC236}">
                <a16:creationId xmlns:a16="http://schemas.microsoft.com/office/drawing/2014/main" id="{EA517953-44E7-4785-889A-B113B9302D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0" b="17508"/>
          <a:stretch/>
        </p:blipFill>
        <p:spPr>
          <a:xfrm flipH="1">
            <a:off x="3914022" y="267459"/>
            <a:ext cx="5229979" cy="38901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5282604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5282474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5282474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F159B34-C31B-4EC0-BC6B-27B614FC6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9115800-72AF-4C79-AB86-F6B75E02F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378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oitus ja lopetus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5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2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86D0723-919A-460C-9AFC-C4E192B49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DB32AE1-6F65-467C-80F2-11CD66CC5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7109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2" y="1851151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2" y="3003279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0A21FED-A515-49AB-B82B-ACD9BAF8E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A758D22-37F9-43A2-B0B7-48A207BB1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182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EE69F4D-31DC-4A71-AAB3-673D2BD2C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37CA86B-655B-4CB0-85B4-B60393110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656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eläin, pingviini, koira, lintu&#10;&#10;Kuvaus luotu automaattisesti">
            <a:extLst>
              <a:ext uri="{FF2B5EF4-FFF2-40B4-BE49-F238E27FC236}">
                <a16:creationId xmlns:a16="http://schemas.microsoft.com/office/drawing/2014/main" id="{00D96A9A-9B02-4BA1-8585-98952AC677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31790"/>
            <a:ext cx="2566583" cy="2110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B8C00E4-EF7F-4078-880D-EA26200F3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C8C2137-535A-46F2-B636-B248123AD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4774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slide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objekti, mies, pitäminen&#10;&#10;Kuvaus luotu automaattisesti">
            <a:extLst>
              <a:ext uri="{FF2B5EF4-FFF2-40B4-BE49-F238E27FC236}">
                <a16:creationId xmlns:a16="http://schemas.microsoft.com/office/drawing/2014/main" id="{D0D04CD3-C122-48CD-95E2-4C1F636EE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0" y="805566"/>
            <a:ext cx="4520000" cy="333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71" y="2413375"/>
            <a:ext cx="4332486" cy="1423058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0971" y="3637512"/>
            <a:ext cx="4332486" cy="501967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131D78-7280-412C-AC51-3820EBEF9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83F56DD-AB0F-4DB6-B488-0E2F2F987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1962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949001D-1FB0-4824-90E0-B3E2C0FAE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CEF323-CF14-412D-84E9-393B1B166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173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7" indent="-17621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99" indent="-176216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621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9F36D122-7161-4FFE-97EB-2595B71E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470901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ustekstisivu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4564689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4564688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7" indent="-17621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99" indent="-176216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621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9" name="Picture 48">
            <a:extLst>
              <a:ext uri="{FF2B5EF4-FFF2-40B4-BE49-F238E27FC236}">
                <a16:creationId xmlns:a16="http://schemas.microsoft.com/office/drawing/2014/main" id="{4CA71D93-9FCA-444E-B95A-880C3526A2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231" y="605814"/>
            <a:ext cx="3910152" cy="391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254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3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6073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9239A5-E32A-4DB0-BD5C-190A96525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92799F-F41C-4423-8BDC-B222A749E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531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4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7763272-C6C4-48A7-9531-211F24888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EB20A89-946D-40B8-8718-E097F5D86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183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E76AB76-094E-4615-A040-319A4E09D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DA5E87C-58BB-47C2-A5B7-128508632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886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5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6" indent="-285756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5" y="1347614"/>
            <a:ext cx="3888432" cy="3384376"/>
          </a:xfrm>
        </p:spPr>
        <p:txBody>
          <a:bodyPr/>
          <a:lstStyle>
            <a:lvl1pPr marL="179391" marR="0" indent="-179391" algn="l" defTabSz="45720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95" indent="-177804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74" indent="-171453" algn="l" defTabSz="536586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52" indent="-17145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2" indent="-285756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2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AC11518-9C87-471B-856B-FDB9C1997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31484EA-78BF-48BD-8A39-807253474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7692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1159023-B59A-48AE-8D69-7336E612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C6042E-5821-40DB-9B3B-0C131EAC2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4657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4" y="411512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6" y="192494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6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DB9DF57-02D2-465D-8B36-B07A296E8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61FA390-3B13-400E-8658-1E5E28921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5149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5" y="1131589"/>
            <a:ext cx="8208912" cy="331182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0419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2E772966-561B-4F23-A4E4-26197B95F6BC}"/>
              </a:ext>
            </a:extLst>
          </p:cNvPr>
          <p:cNvSpPr txBox="1">
            <a:spLocks/>
          </p:cNvSpPr>
          <p:nvPr userDrawn="1"/>
        </p:nvSpPr>
        <p:spPr>
          <a:xfrm>
            <a:off x="611152" y="1203749"/>
            <a:ext cx="3083376" cy="3384376"/>
          </a:xfrm>
          <a:prstGeom prst="rect">
            <a:avLst/>
          </a:prstGeom>
        </p:spPr>
        <p:txBody>
          <a:bodyPr/>
          <a:lstStyle>
            <a:lvl1pPr marL="179388" indent="-179388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fi-FI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B584887-38A9-456D-A240-2111F0B3194D}"/>
              </a:ext>
            </a:extLst>
          </p:cNvPr>
          <p:cNvGrpSpPr/>
          <p:nvPr userDrawn="1"/>
        </p:nvGrpSpPr>
        <p:grpSpPr>
          <a:xfrm>
            <a:off x="519518" y="866305"/>
            <a:ext cx="7036009" cy="4217141"/>
            <a:chOff x="1581505" y="1185200"/>
            <a:chExt cx="5980990" cy="3584800"/>
          </a:xfrm>
          <a:solidFill>
            <a:srgbClr val="FFFFFF"/>
          </a:solidFill>
        </p:grpSpPr>
        <p:grpSp>
          <p:nvGrpSpPr>
            <p:cNvPr id="6" name="Ryhmä 5">
              <a:extLst>
                <a:ext uri="{FF2B5EF4-FFF2-40B4-BE49-F238E27FC236}">
                  <a16:creationId xmlns:a16="http://schemas.microsoft.com/office/drawing/2014/main" id="{BC0C8792-887B-4C96-BACF-C32B41EC9724}"/>
                </a:ext>
              </a:extLst>
            </p:cNvPr>
            <p:cNvGrpSpPr/>
            <p:nvPr userDrawn="1"/>
          </p:nvGrpSpPr>
          <p:grpSpPr>
            <a:xfrm>
              <a:off x="1581505" y="1185200"/>
              <a:ext cx="5980990" cy="3584800"/>
              <a:chOff x="1581505" y="1153887"/>
              <a:chExt cx="5980990" cy="3584800"/>
            </a:xfrm>
            <a:grpFill/>
          </p:grpSpPr>
          <p:sp>
            <p:nvSpPr>
              <p:cNvPr id="16" name="Suorakulmio 15">
                <a:extLst>
                  <a:ext uri="{FF2B5EF4-FFF2-40B4-BE49-F238E27FC236}">
                    <a16:creationId xmlns:a16="http://schemas.microsoft.com/office/drawing/2014/main" id="{0ABBB90B-7A0D-4509-9AD1-F628E3F7D3C4}"/>
                  </a:ext>
                </a:extLst>
              </p:cNvPr>
              <p:cNvSpPr/>
              <p:nvPr/>
            </p:nvSpPr>
            <p:spPr>
              <a:xfrm>
                <a:off x="1581505" y="1153887"/>
                <a:ext cx="1154346" cy="246513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Suorakulmio 16">
                <a:extLst>
                  <a:ext uri="{FF2B5EF4-FFF2-40B4-BE49-F238E27FC236}">
                    <a16:creationId xmlns:a16="http://schemas.microsoft.com/office/drawing/2014/main" id="{50E75B9F-8120-43A2-A1BB-226F2477229E}"/>
                  </a:ext>
                </a:extLst>
              </p:cNvPr>
              <p:cNvSpPr/>
              <p:nvPr/>
            </p:nvSpPr>
            <p:spPr>
              <a:xfrm>
                <a:off x="3994827" y="1153887"/>
                <a:ext cx="1154346" cy="247268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Suorakulmio 17">
                <a:extLst>
                  <a:ext uri="{FF2B5EF4-FFF2-40B4-BE49-F238E27FC236}">
                    <a16:creationId xmlns:a16="http://schemas.microsoft.com/office/drawing/2014/main" id="{D4A62DEA-7D4E-49D5-B12D-660F1C6B3925}"/>
                  </a:ext>
                </a:extLst>
              </p:cNvPr>
              <p:cNvSpPr/>
              <p:nvPr/>
            </p:nvSpPr>
            <p:spPr>
              <a:xfrm>
                <a:off x="6408149" y="1156032"/>
                <a:ext cx="1154346" cy="2480357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Suorakulmio 18">
                <a:extLst>
                  <a:ext uri="{FF2B5EF4-FFF2-40B4-BE49-F238E27FC236}">
                    <a16:creationId xmlns:a16="http://schemas.microsoft.com/office/drawing/2014/main" id="{EAB5D9FF-AAAD-4624-A6C6-BEB7B0A11726}"/>
                  </a:ext>
                </a:extLst>
              </p:cNvPr>
              <p:cNvSpPr/>
              <p:nvPr/>
            </p:nvSpPr>
            <p:spPr>
              <a:xfrm>
                <a:off x="2788166" y="1157287"/>
                <a:ext cx="1154346" cy="120474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Suorakulmio 19">
                <a:extLst>
                  <a:ext uri="{FF2B5EF4-FFF2-40B4-BE49-F238E27FC236}">
                    <a16:creationId xmlns:a16="http://schemas.microsoft.com/office/drawing/2014/main" id="{BB38E5DE-CBAC-498B-861E-EF36EB854B93}"/>
                  </a:ext>
                </a:extLst>
              </p:cNvPr>
              <p:cNvSpPr/>
              <p:nvPr/>
            </p:nvSpPr>
            <p:spPr>
              <a:xfrm>
                <a:off x="2788166" y="2402974"/>
                <a:ext cx="1154346" cy="1216044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Suorakulmio 20">
                <a:extLst>
                  <a:ext uri="{FF2B5EF4-FFF2-40B4-BE49-F238E27FC236}">
                    <a16:creationId xmlns:a16="http://schemas.microsoft.com/office/drawing/2014/main" id="{40A74788-B565-4A05-A95C-DE2D767E5AE2}"/>
                  </a:ext>
                </a:extLst>
              </p:cNvPr>
              <p:cNvSpPr/>
              <p:nvPr/>
            </p:nvSpPr>
            <p:spPr>
              <a:xfrm>
                <a:off x="1581505" y="3688488"/>
                <a:ext cx="2967239" cy="105019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Suorakulmio 21">
                <a:extLst>
                  <a:ext uri="{FF2B5EF4-FFF2-40B4-BE49-F238E27FC236}">
                    <a16:creationId xmlns:a16="http://schemas.microsoft.com/office/drawing/2014/main" id="{4E02C6B8-3A5D-4CCC-8E2D-D6E24A5D6948}"/>
                  </a:ext>
                </a:extLst>
              </p:cNvPr>
              <p:cNvSpPr/>
              <p:nvPr/>
            </p:nvSpPr>
            <p:spPr>
              <a:xfrm>
                <a:off x="4595255" y="3688487"/>
                <a:ext cx="2967240" cy="105019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Suorakulmio 22">
                <a:extLst>
                  <a:ext uri="{FF2B5EF4-FFF2-40B4-BE49-F238E27FC236}">
                    <a16:creationId xmlns:a16="http://schemas.microsoft.com/office/drawing/2014/main" id="{193EEF59-4ECB-41B0-8F95-027805A86408}"/>
                  </a:ext>
                </a:extLst>
              </p:cNvPr>
              <p:cNvSpPr/>
              <p:nvPr/>
            </p:nvSpPr>
            <p:spPr>
              <a:xfrm>
                <a:off x="5201488" y="1153887"/>
                <a:ext cx="1154346" cy="121569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Suorakulmio 23">
                <a:extLst>
                  <a:ext uri="{FF2B5EF4-FFF2-40B4-BE49-F238E27FC236}">
                    <a16:creationId xmlns:a16="http://schemas.microsoft.com/office/drawing/2014/main" id="{639B023B-CF16-4977-9326-116A95FE3C35}"/>
                  </a:ext>
                </a:extLst>
              </p:cNvPr>
              <p:cNvSpPr/>
              <p:nvPr/>
            </p:nvSpPr>
            <p:spPr>
              <a:xfrm>
                <a:off x="5201488" y="2410524"/>
                <a:ext cx="1154346" cy="1216044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E8E65728-A2E3-43F8-98A3-F1850408150C}"/>
                </a:ext>
              </a:extLst>
            </p:cNvPr>
            <p:cNvSpPr txBox="1"/>
            <p:nvPr userDrawn="1"/>
          </p:nvSpPr>
          <p:spPr>
            <a:xfrm>
              <a:off x="1687612" y="1246364"/>
              <a:ext cx="847562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Avainkumppanit</a:t>
              </a:r>
            </a:p>
          </p:txBody>
        </p:sp>
        <p:sp>
          <p:nvSpPr>
            <p:cNvPr id="8" name="Tekstiruutu 7">
              <a:extLst>
                <a:ext uri="{FF2B5EF4-FFF2-40B4-BE49-F238E27FC236}">
                  <a16:creationId xmlns:a16="http://schemas.microsoft.com/office/drawing/2014/main" id="{8DB77340-B1C4-475F-86A9-92ED62F6A6AD}"/>
                </a:ext>
              </a:extLst>
            </p:cNvPr>
            <p:cNvSpPr txBox="1"/>
            <p:nvPr userDrawn="1"/>
          </p:nvSpPr>
          <p:spPr>
            <a:xfrm>
              <a:off x="2893507" y="1246364"/>
              <a:ext cx="799870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Avaintoiminnot</a:t>
              </a:r>
            </a:p>
          </p:txBody>
        </p:sp>
        <p:sp>
          <p:nvSpPr>
            <p:cNvPr id="9" name="Tekstiruutu 8">
              <a:extLst>
                <a:ext uri="{FF2B5EF4-FFF2-40B4-BE49-F238E27FC236}">
                  <a16:creationId xmlns:a16="http://schemas.microsoft.com/office/drawing/2014/main" id="{68083E21-9AB0-4C79-AC73-70B73078E10D}"/>
                </a:ext>
              </a:extLst>
            </p:cNvPr>
            <p:cNvSpPr txBox="1"/>
            <p:nvPr userDrawn="1"/>
          </p:nvSpPr>
          <p:spPr>
            <a:xfrm>
              <a:off x="4104468" y="1246364"/>
              <a:ext cx="741276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Arvolupaukset</a:t>
              </a:r>
            </a:p>
          </p:txBody>
        </p:sp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471BAE96-0715-4B26-B514-2107B2BBE6AC}"/>
                </a:ext>
              </a:extLst>
            </p:cNvPr>
            <p:cNvSpPr txBox="1"/>
            <p:nvPr userDrawn="1"/>
          </p:nvSpPr>
          <p:spPr>
            <a:xfrm>
              <a:off x="5339099" y="1246364"/>
              <a:ext cx="763078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Asiakassuhteet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2F49E6-D24D-4C3F-9820-3F77B360206D}"/>
                </a:ext>
              </a:extLst>
            </p:cNvPr>
            <p:cNvSpPr txBox="1"/>
            <p:nvPr userDrawn="1"/>
          </p:nvSpPr>
          <p:spPr>
            <a:xfrm>
              <a:off x="6491540" y="1246364"/>
              <a:ext cx="888441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Asiakassegmentit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627EF997-0867-4226-A124-64CCFE18E665}"/>
                </a:ext>
              </a:extLst>
            </p:cNvPr>
            <p:cNvSpPr txBox="1"/>
            <p:nvPr userDrawn="1"/>
          </p:nvSpPr>
          <p:spPr>
            <a:xfrm>
              <a:off x="2893507" y="2474402"/>
              <a:ext cx="739914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Avainresurssit</a:t>
              </a:r>
            </a:p>
          </p:txBody>
        </p:sp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D648F055-1FAF-4301-A908-560615BB2796}"/>
                </a:ext>
              </a:extLst>
            </p:cNvPr>
            <p:cNvSpPr txBox="1"/>
            <p:nvPr userDrawn="1"/>
          </p:nvSpPr>
          <p:spPr>
            <a:xfrm>
              <a:off x="5312139" y="2474401"/>
              <a:ext cx="419693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Kanavat</a:t>
              </a:r>
            </a:p>
          </p:txBody>
        </p:sp>
        <p:sp>
          <p:nvSpPr>
            <p:cNvPr id="14" name="Tekstiruutu 13">
              <a:extLst>
                <a:ext uri="{FF2B5EF4-FFF2-40B4-BE49-F238E27FC236}">
                  <a16:creationId xmlns:a16="http://schemas.microsoft.com/office/drawing/2014/main" id="{FB1DDB79-C538-4B14-AF9F-99427685F744}"/>
                </a:ext>
              </a:extLst>
            </p:cNvPr>
            <p:cNvSpPr txBox="1"/>
            <p:nvPr userDrawn="1"/>
          </p:nvSpPr>
          <p:spPr>
            <a:xfrm>
              <a:off x="4686714" y="3779027"/>
              <a:ext cx="536880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Kassavirta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0E8CCA32-FA84-457B-8113-02E663905C35}"/>
                </a:ext>
              </a:extLst>
            </p:cNvPr>
            <p:cNvSpPr txBox="1"/>
            <p:nvPr userDrawn="1"/>
          </p:nvSpPr>
          <p:spPr>
            <a:xfrm>
              <a:off x="1687612" y="3775299"/>
              <a:ext cx="967474" cy="11773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fi-FI" sz="900" b="1">
                  <a:latin typeface="+mn-lt"/>
                </a:rPr>
                <a:t>Kustannusrakenne</a:t>
              </a:r>
            </a:p>
          </p:txBody>
        </p:sp>
      </p:grpSp>
      <p:sp>
        <p:nvSpPr>
          <p:cNvPr id="25" name="Tekstiruutu 24">
            <a:extLst>
              <a:ext uri="{FF2B5EF4-FFF2-40B4-BE49-F238E27FC236}">
                <a16:creationId xmlns:a16="http://schemas.microsoft.com/office/drawing/2014/main" id="{A475878B-4696-4E92-AF94-9F2B6D08A14B}"/>
              </a:ext>
            </a:extLst>
          </p:cNvPr>
          <p:cNvSpPr txBox="1"/>
          <p:nvPr userDrawn="1"/>
        </p:nvSpPr>
        <p:spPr>
          <a:xfrm>
            <a:off x="6281610" y="1153498"/>
            <a:ext cx="12900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Ketkä ovat yrityksen asiakkaita?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01BF82A2-AB84-455C-97BE-67458C7A273D}"/>
              </a:ext>
            </a:extLst>
          </p:cNvPr>
          <p:cNvSpPr txBox="1"/>
          <p:nvPr userDrawn="1"/>
        </p:nvSpPr>
        <p:spPr>
          <a:xfrm>
            <a:off x="4859807" y="1173702"/>
            <a:ext cx="129629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Miten asiakaspalvelu hoidetaan? 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Mitä yritys tekee pitääkseen asiakkaat itsellään?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DCD6E47D-58F3-4F82-9855-9DB2362EC5D7}"/>
              </a:ext>
            </a:extLst>
          </p:cNvPr>
          <p:cNvSpPr txBox="1"/>
          <p:nvPr userDrawn="1"/>
        </p:nvSpPr>
        <p:spPr>
          <a:xfrm>
            <a:off x="3425281" y="1195391"/>
            <a:ext cx="12962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Mitä hyötyä yritys tarjoaa asiakkaille ja mikä sen arvon luo?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929DC035-06BE-4AE9-9DA9-EAA173BA290A}"/>
              </a:ext>
            </a:extLst>
          </p:cNvPr>
          <p:cNvSpPr txBox="1"/>
          <p:nvPr userDrawn="1"/>
        </p:nvSpPr>
        <p:spPr>
          <a:xfrm>
            <a:off x="2000706" y="2614623"/>
            <a:ext cx="129628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Mitkä resurssit ovat kriittisiä, joita ilman yritys ei voi toimittaa arvolupausta?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5C2D1A53-CAA7-4CF3-8640-D278C1B78722}"/>
              </a:ext>
            </a:extLst>
          </p:cNvPr>
          <p:cNvSpPr txBox="1"/>
          <p:nvPr userDrawn="1"/>
        </p:nvSpPr>
        <p:spPr>
          <a:xfrm>
            <a:off x="1990438" y="1179801"/>
            <a:ext cx="129628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Mitkä tehtävät on aivan pakko tehdä, jotta arvolupaus voidaan toimittaa?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DEC7187B-A36A-4B7A-8EF0-7692A3E0B331}"/>
              </a:ext>
            </a:extLst>
          </p:cNvPr>
          <p:cNvSpPr txBox="1"/>
          <p:nvPr userDrawn="1"/>
        </p:nvSpPr>
        <p:spPr>
          <a:xfrm>
            <a:off x="611152" y="1173700"/>
            <a:ext cx="129629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Mitä yhteistyö-kumppaneita yritys tarvitsee toteuttaakseen arvolupauksen?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Ketkä kumppaneista ovat kaikista kriittisimmät?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4176EC61-89F4-4679-9369-0AFD5974FB29}"/>
              </a:ext>
            </a:extLst>
          </p:cNvPr>
          <p:cNvSpPr txBox="1"/>
          <p:nvPr userDrawn="1"/>
        </p:nvSpPr>
        <p:spPr>
          <a:xfrm>
            <a:off x="4844791" y="2620109"/>
            <a:ext cx="129629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Mistä ja miten löydämme lisää asiakkaita?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Miten myynti organisoidaan?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Missä tai miten tuote toimitetaan asiakkaalle?</a:t>
            </a: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3E9FD08-4E66-4D2B-8E01-410E17ABBC53}"/>
              </a:ext>
            </a:extLst>
          </p:cNvPr>
          <p:cNvSpPr txBox="1"/>
          <p:nvPr userDrawn="1"/>
        </p:nvSpPr>
        <p:spPr>
          <a:xfrm>
            <a:off x="659173" y="4112598"/>
            <a:ext cx="316065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Mistä syntyy olennaisimmat kustannukset liiketoimintamallin toteuttamisessa?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Ovatko kustannukset kiinteitä vai muuttuvatko ne toimitetun kappalemäärän mukaan?</a:t>
            </a:r>
          </a:p>
        </p:txBody>
      </p:sp>
      <p:sp>
        <p:nvSpPr>
          <p:cNvPr id="33" name="Tekstiruutu 32">
            <a:extLst>
              <a:ext uri="{FF2B5EF4-FFF2-40B4-BE49-F238E27FC236}">
                <a16:creationId xmlns:a16="http://schemas.microsoft.com/office/drawing/2014/main" id="{7035FDFC-5B64-4F8B-9C02-779AFCB8C004}"/>
              </a:ext>
            </a:extLst>
          </p:cNvPr>
          <p:cNvSpPr txBox="1"/>
          <p:nvPr userDrawn="1"/>
        </p:nvSpPr>
        <p:spPr>
          <a:xfrm>
            <a:off x="4172470" y="4152142"/>
            <a:ext cx="316065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Miten tuotteet hinnoitellaan?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Mistä tuloista kassavirta koostuu?</a:t>
            </a:r>
          </a:p>
        </p:txBody>
      </p:sp>
    </p:spTree>
    <p:extLst>
      <p:ext uri="{BB962C8B-B14F-4D97-AF65-F5344CB8AC3E}">
        <p14:creationId xmlns:p14="http://schemas.microsoft.com/office/powerpoint/2010/main" val="37582780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434154" y="4881991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2E772966-561B-4F23-A4E4-26197B95F6BC}"/>
              </a:ext>
            </a:extLst>
          </p:cNvPr>
          <p:cNvSpPr txBox="1">
            <a:spLocks/>
          </p:cNvSpPr>
          <p:nvPr userDrawn="1"/>
        </p:nvSpPr>
        <p:spPr>
          <a:xfrm>
            <a:off x="611152" y="1203749"/>
            <a:ext cx="3083376" cy="3384376"/>
          </a:xfrm>
          <a:prstGeom prst="rect">
            <a:avLst/>
          </a:prstGeom>
        </p:spPr>
        <p:txBody>
          <a:bodyPr/>
          <a:lstStyle>
            <a:lvl1pPr marL="179388" indent="-179388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4A62DEA-7D4E-49D5-B12D-660F1C6B3925}"/>
              </a:ext>
            </a:extLst>
          </p:cNvPr>
          <p:cNvSpPr/>
          <p:nvPr/>
        </p:nvSpPr>
        <p:spPr>
          <a:xfrm>
            <a:off x="740527" y="2431497"/>
            <a:ext cx="1357967" cy="291788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193EEF59-4ECB-41B0-8F95-027805A86408}"/>
              </a:ext>
            </a:extLst>
          </p:cNvPr>
          <p:cNvSpPr/>
          <p:nvPr/>
        </p:nvSpPr>
        <p:spPr>
          <a:xfrm>
            <a:off x="-678984" y="2428974"/>
            <a:ext cx="1357967" cy="143013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639B023B-CF16-4977-9326-116A95FE3C35}"/>
              </a:ext>
            </a:extLst>
          </p:cNvPr>
          <p:cNvSpPr/>
          <p:nvPr/>
        </p:nvSpPr>
        <p:spPr>
          <a:xfrm>
            <a:off x="-678984" y="3907276"/>
            <a:ext cx="1357967" cy="143054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471BAE96-0715-4B26-B514-2107B2BBE6AC}"/>
              </a:ext>
            </a:extLst>
          </p:cNvPr>
          <p:cNvSpPr txBox="1"/>
          <p:nvPr userDrawn="1"/>
        </p:nvSpPr>
        <p:spPr>
          <a:xfrm>
            <a:off x="-517099" y="2500927"/>
            <a:ext cx="897681" cy="138499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900" b="1">
                <a:latin typeface="+mn-lt"/>
              </a:rPr>
              <a:t>Asiakassuhteet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F2F49E6-D24D-4C3F-9820-3F77B360206D}"/>
              </a:ext>
            </a:extLst>
          </p:cNvPr>
          <p:cNvSpPr txBox="1"/>
          <p:nvPr userDrawn="1"/>
        </p:nvSpPr>
        <p:spPr>
          <a:xfrm>
            <a:off x="838627" y="2500927"/>
            <a:ext cx="1045158" cy="138499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900" b="1">
                <a:latin typeface="+mn-lt"/>
              </a:rPr>
              <a:t>Asiakassegmentit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D648F055-1FAF-4301-A908-560615BB2796}"/>
              </a:ext>
            </a:extLst>
          </p:cNvPr>
          <p:cNvSpPr txBox="1"/>
          <p:nvPr userDrawn="1"/>
        </p:nvSpPr>
        <p:spPr>
          <a:xfrm>
            <a:off x="-548814" y="3945584"/>
            <a:ext cx="493725" cy="138499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900" b="1">
                <a:latin typeface="+mn-lt"/>
              </a:rPr>
              <a:t>Kanavat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A475878B-4696-4E92-AF94-9F2B6D08A14B}"/>
              </a:ext>
            </a:extLst>
          </p:cNvPr>
          <p:cNvSpPr txBox="1"/>
          <p:nvPr userDrawn="1"/>
        </p:nvSpPr>
        <p:spPr>
          <a:xfrm>
            <a:off x="824577" y="2716167"/>
            <a:ext cx="12900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Ketkä ovat yrityksen asiakkaita?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endParaRPr lang="fi-FI" sz="800">
              <a:latin typeface="+mn-lt"/>
            </a:endParaRP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 b="1">
                <a:latin typeface="+mn-lt"/>
              </a:rPr>
              <a:t>Ketkä taas ostajia?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01BF82A2-AB84-455C-97BE-67458C7A273D}"/>
              </a:ext>
            </a:extLst>
          </p:cNvPr>
          <p:cNvSpPr txBox="1"/>
          <p:nvPr userDrawn="1"/>
        </p:nvSpPr>
        <p:spPr>
          <a:xfrm>
            <a:off x="-597226" y="2736371"/>
            <a:ext cx="129629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Miten asiakaspalvelu hoidetaan? 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 b="1">
                <a:latin typeface="+mn-lt"/>
              </a:rPr>
              <a:t>Mitä yritys tekee pitääkseen asiakkaat itsellään?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4176EC61-89F4-4679-9369-0AFD5974FB29}"/>
              </a:ext>
            </a:extLst>
          </p:cNvPr>
          <p:cNvSpPr txBox="1"/>
          <p:nvPr userDrawn="1"/>
        </p:nvSpPr>
        <p:spPr>
          <a:xfrm>
            <a:off x="-612242" y="4182778"/>
            <a:ext cx="129629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Mistä ja miten löydämme lisää asiakkaita?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 b="1">
                <a:latin typeface="+mn-lt"/>
              </a:rPr>
              <a:t>Miten myynti organisoidaan?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latin typeface="+mn-lt"/>
              </a:rPr>
              <a:t>Missä tai miten tuote toimitetaan asiakkaalle?</a:t>
            </a:r>
          </a:p>
        </p:txBody>
      </p:sp>
      <p:sp>
        <p:nvSpPr>
          <p:cNvPr id="34" name="Tekstin paikkamerkki 12">
            <a:extLst>
              <a:ext uri="{FF2B5EF4-FFF2-40B4-BE49-F238E27FC236}">
                <a16:creationId xmlns:a16="http://schemas.microsoft.com/office/drawing/2014/main" id="{08B146CC-049F-45F0-9A6A-23A6F485420D}"/>
              </a:ext>
            </a:extLst>
          </p:cNvPr>
          <p:cNvSpPr txBox="1">
            <a:spLocks/>
          </p:cNvSpPr>
          <p:nvPr userDrawn="1"/>
        </p:nvSpPr>
        <p:spPr>
          <a:xfrm>
            <a:off x="619944" y="704223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400">
                <a:latin typeface="+mj-lt"/>
              </a:rPr>
              <a:t>Ostajapersoonat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80455D0-BAB4-4F2D-BD79-B5C4B819C505}"/>
              </a:ext>
            </a:extLst>
          </p:cNvPr>
          <p:cNvSpPr/>
          <p:nvPr userDrawn="1"/>
        </p:nvSpPr>
        <p:spPr>
          <a:xfrm>
            <a:off x="4272312" y="1317737"/>
            <a:ext cx="3212508" cy="3212508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DF60F3F-9C9F-4167-A9D7-74710838E9EF}"/>
              </a:ext>
            </a:extLst>
          </p:cNvPr>
          <p:cNvSpPr/>
          <p:nvPr userDrawn="1"/>
        </p:nvSpPr>
        <p:spPr>
          <a:xfrm>
            <a:off x="5239983" y="658364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200" b="1" kern="1200">
                <a:solidFill>
                  <a:schemeClr val="tx1"/>
                </a:solidFill>
              </a:rPr>
              <a:t>Käynnistäjä</a:t>
            </a:r>
            <a:r>
              <a:rPr lang="fi-FI" sz="600" kern="1200">
                <a:solidFill>
                  <a:schemeClr val="tx1"/>
                </a:solidFill>
              </a:rPr>
              <a:t> </a:t>
            </a:r>
            <a:br>
              <a:rPr lang="fi-FI" sz="1200" kern="1200">
                <a:solidFill>
                  <a:schemeClr val="tx1"/>
                </a:solidFill>
              </a:rPr>
            </a:br>
            <a:br>
              <a:rPr lang="fi-FI" sz="1200" kern="1200">
                <a:solidFill>
                  <a:schemeClr val="tx1"/>
                </a:solidFill>
              </a:rPr>
            </a:br>
            <a:r>
              <a:rPr lang="fi-FI" sz="600" b="0" i="0" kern="1200">
                <a:solidFill>
                  <a:schemeClr val="tx1"/>
                </a:solidFill>
              </a:rPr>
              <a:t>Aloittaa ostoprosessin tai osoittaa kiinnostusta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044321-1D6D-49AD-98E4-5F179E5FE097}"/>
              </a:ext>
            </a:extLst>
          </p:cNvPr>
          <p:cNvSpPr/>
          <p:nvPr userDrawn="1"/>
        </p:nvSpPr>
        <p:spPr>
          <a:xfrm>
            <a:off x="6521998" y="1275750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200" b="1" kern="1200">
                <a:solidFill>
                  <a:schemeClr val="tx1"/>
                </a:solidFill>
              </a:rPr>
              <a:t>Käyttäjä</a:t>
            </a:r>
          </a:p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i-FI" sz="600" b="0" i="0">
              <a:solidFill>
                <a:schemeClr val="tx1"/>
              </a:solidFill>
            </a:endParaRPr>
          </a:p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600" b="0" i="0" kern="1200">
                <a:solidFill>
                  <a:schemeClr val="tx1"/>
                </a:solidFill>
              </a:rPr>
              <a:t>Käyttää tuotettasi säännöllisesti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4399F2F-9D29-4345-AF7F-2B00B5239470}"/>
              </a:ext>
            </a:extLst>
          </p:cNvPr>
          <p:cNvSpPr/>
          <p:nvPr userDrawn="1"/>
        </p:nvSpPr>
        <p:spPr>
          <a:xfrm>
            <a:off x="6838629" y="2663003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200" b="1">
                <a:solidFill>
                  <a:schemeClr val="tx1"/>
                </a:solidFill>
              </a:rPr>
              <a:t>Vaikuttaja</a:t>
            </a:r>
            <a:br>
              <a:rPr lang="fi-FI" sz="600" kern="1200">
                <a:solidFill>
                  <a:schemeClr val="tx1"/>
                </a:solidFill>
              </a:rPr>
            </a:br>
            <a:br>
              <a:rPr lang="fi-FI" sz="600" kern="1200">
                <a:solidFill>
                  <a:schemeClr val="tx1"/>
                </a:solidFill>
              </a:rPr>
            </a:br>
            <a:r>
              <a:rPr lang="fi-FI" sz="600">
                <a:solidFill>
                  <a:schemeClr val="tx1"/>
                </a:solidFill>
              </a:rPr>
              <a:t>V</a:t>
            </a:r>
            <a:r>
              <a:rPr lang="fi-FI" sz="600" b="0" i="0" kern="1200">
                <a:solidFill>
                  <a:schemeClr val="tx1"/>
                </a:solidFill>
              </a:rPr>
              <a:t>akuuttaa muut tuotteen tarpeellisuudesta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D24FEF0-9818-4BA0-A22C-6D7DBF9B912C}"/>
              </a:ext>
            </a:extLst>
          </p:cNvPr>
          <p:cNvSpPr/>
          <p:nvPr userDrawn="1"/>
        </p:nvSpPr>
        <p:spPr>
          <a:xfrm>
            <a:off x="5951448" y="3775494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900" b="1">
                <a:solidFill>
                  <a:schemeClr val="tx1"/>
                </a:solidFill>
              </a:rPr>
              <a:t>Päätöksentekijä</a:t>
            </a:r>
            <a:br>
              <a:rPr lang="fi-FI" sz="600" kern="1200">
                <a:solidFill>
                  <a:schemeClr val="tx1"/>
                </a:solidFill>
              </a:rPr>
            </a:br>
            <a:br>
              <a:rPr lang="fi-FI" sz="600" kern="1200">
                <a:solidFill>
                  <a:schemeClr val="tx1"/>
                </a:solidFill>
              </a:rPr>
            </a:br>
            <a:r>
              <a:rPr lang="fi-FI" sz="600" b="0" i="0" kern="1200">
                <a:solidFill>
                  <a:schemeClr val="tx1"/>
                </a:solidFill>
              </a:rPr>
              <a:t>Antaa lopullisen hyväksynnän ostolle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FFED1CE-2859-43DB-B20B-36606D073019}"/>
              </a:ext>
            </a:extLst>
          </p:cNvPr>
          <p:cNvSpPr/>
          <p:nvPr userDrawn="1"/>
        </p:nvSpPr>
        <p:spPr>
          <a:xfrm>
            <a:off x="4528518" y="3775494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200" b="1">
                <a:solidFill>
                  <a:schemeClr val="tx1"/>
                </a:solidFill>
              </a:rPr>
              <a:t>Ostaja </a:t>
            </a:r>
            <a:br>
              <a:rPr lang="fi-FI" sz="600" kern="1200">
                <a:solidFill>
                  <a:schemeClr val="tx1"/>
                </a:solidFill>
              </a:rPr>
            </a:br>
            <a:br>
              <a:rPr lang="fi-FI" sz="600" kern="1200">
                <a:solidFill>
                  <a:schemeClr val="tx1"/>
                </a:solidFill>
              </a:rPr>
            </a:br>
            <a:r>
              <a:rPr lang="fi-FI" sz="600" b="0" i="0" kern="1200">
                <a:solidFill>
                  <a:schemeClr val="tx1"/>
                </a:solidFill>
              </a:rPr>
              <a:t>Omistaa budjetin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640FB51-7E39-4EBB-9F58-1FCC64FC4873}"/>
              </a:ext>
            </a:extLst>
          </p:cNvPr>
          <p:cNvSpPr/>
          <p:nvPr userDrawn="1"/>
        </p:nvSpPr>
        <p:spPr>
          <a:xfrm>
            <a:off x="3641337" y="2663003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200" b="1">
                <a:solidFill>
                  <a:schemeClr val="tx1"/>
                </a:solidFill>
              </a:rPr>
              <a:t>Hyväksyjä </a:t>
            </a:r>
            <a:br>
              <a:rPr lang="fi-FI" sz="600" kern="1200">
                <a:solidFill>
                  <a:schemeClr val="tx1"/>
                </a:solidFill>
              </a:rPr>
            </a:br>
            <a:br>
              <a:rPr lang="fi-FI" sz="600" kern="1200">
                <a:solidFill>
                  <a:schemeClr val="tx1"/>
                </a:solidFill>
              </a:rPr>
            </a:br>
            <a:r>
              <a:rPr lang="fi-FI" sz="600" b="0" i="0" kern="1200">
                <a:solidFill>
                  <a:schemeClr val="tx1"/>
                </a:solidFill>
              </a:rPr>
              <a:t>Lopullinen hyväksyjä joka vie ylätason suunnitelmia eteenpäin – yleensä </a:t>
            </a:r>
            <a:r>
              <a:rPr lang="fi-FI" sz="600" b="0" i="0" kern="1200" err="1">
                <a:solidFill>
                  <a:schemeClr val="tx1"/>
                </a:solidFill>
              </a:rPr>
              <a:t>JoRyssä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7B334AD-BD22-4FF1-8A37-1FA2736E5C57}"/>
              </a:ext>
            </a:extLst>
          </p:cNvPr>
          <p:cNvSpPr/>
          <p:nvPr userDrawn="1"/>
        </p:nvSpPr>
        <p:spPr>
          <a:xfrm>
            <a:off x="3957968" y="1275750"/>
            <a:ext cx="1296000" cy="1296000"/>
          </a:xfrm>
          <a:custGeom>
            <a:avLst/>
            <a:gdLst>
              <a:gd name="connsiteX0" fmla="*/ 0 w 946546"/>
              <a:gd name="connsiteY0" fmla="*/ 473273 h 946546"/>
              <a:gd name="connsiteX1" fmla="*/ 473273 w 946546"/>
              <a:gd name="connsiteY1" fmla="*/ 0 h 946546"/>
              <a:gd name="connsiteX2" fmla="*/ 946546 w 946546"/>
              <a:gd name="connsiteY2" fmla="*/ 473273 h 946546"/>
              <a:gd name="connsiteX3" fmla="*/ 473273 w 946546"/>
              <a:gd name="connsiteY3" fmla="*/ 946546 h 946546"/>
              <a:gd name="connsiteX4" fmla="*/ 0 w 946546"/>
              <a:gd name="connsiteY4" fmla="*/ 473273 h 94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546" h="946546">
                <a:moveTo>
                  <a:pt x="0" y="473273"/>
                </a:moveTo>
                <a:cubicBezTo>
                  <a:pt x="0" y="211892"/>
                  <a:pt x="211892" y="0"/>
                  <a:pt x="473273" y="0"/>
                </a:cubicBezTo>
                <a:cubicBezTo>
                  <a:pt x="734654" y="0"/>
                  <a:pt x="946546" y="211892"/>
                  <a:pt x="946546" y="473273"/>
                </a:cubicBezTo>
                <a:cubicBezTo>
                  <a:pt x="946546" y="734654"/>
                  <a:pt x="734654" y="946546"/>
                  <a:pt x="473273" y="946546"/>
                </a:cubicBezTo>
                <a:cubicBezTo>
                  <a:pt x="211892" y="946546"/>
                  <a:pt x="0" y="734654"/>
                  <a:pt x="0" y="4732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238" tIns="146238" rIns="146238" bIns="146238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100" b="1">
                <a:solidFill>
                  <a:schemeClr val="tx1"/>
                </a:solidFill>
              </a:rPr>
              <a:t>Portinvartija </a:t>
            </a:r>
            <a:br>
              <a:rPr lang="fi-FI" sz="600" kern="1200">
                <a:solidFill>
                  <a:schemeClr val="tx1"/>
                </a:solidFill>
              </a:rPr>
            </a:br>
            <a:br>
              <a:rPr lang="fi-FI" sz="600" kern="1200">
                <a:solidFill>
                  <a:schemeClr val="tx1"/>
                </a:solidFill>
              </a:rPr>
            </a:br>
            <a:r>
              <a:rPr lang="fi-FI" sz="600" kern="1200">
                <a:solidFill>
                  <a:schemeClr val="tx1"/>
                </a:solidFill>
              </a:rPr>
              <a:t>Voi e</a:t>
            </a:r>
            <a:r>
              <a:rPr lang="fi-FI" sz="600" b="0" i="0" kern="1200">
                <a:solidFill>
                  <a:schemeClr val="tx1"/>
                </a:solidFill>
              </a:rPr>
              <a:t>stää tuotteen käyttöönoton tai hyväksymisen</a:t>
            </a:r>
            <a:endParaRPr lang="fi-FI" sz="600" kern="120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FE6BA0-AF4A-40C6-B881-CC841C248DBB}"/>
              </a:ext>
            </a:extLst>
          </p:cNvPr>
          <p:cNvSpPr/>
          <p:nvPr userDrawn="1"/>
        </p:nvSpPr>
        <p:spPr>
          <a:xfrm>
            <a:off x="757451" y="3027116"/>
            <a:ext cx="1255594" cy="307437"/>
          </a:xfrm>
          <a:prstGeom prst="rect">
            <a:avLst/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86890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7BAF624-D21D-4A23-B5E4-4941F3731B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4027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7BAF624-D21D-4A23-B5E4-4941F3731B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Freeform 351">
            <a:extLst>
              <a:ext uri="{FF2B5EF4-FFF2-40B4-BE49-F238E27FC236}">
                <a16:creationId xmlns:a16="http://schemas.microsoft.com/office/drawing/2014/main" id="{4B8FB041-DEEA-4D17-BB31-0F683D72B35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70577" y="1432349"/>
            <a:ext cx="2392740" cy="2071327"/>
          </a:xfrm>
          <a:custGeom>
            <a:avLst/>
            <a:gdLst>
              <a:gd name="T0" fmla="*/ 3101 w 4136"/>
              <a:gd name="T1" fmla="*/ 0 h 3580"/>
              <a:gd name="T2" fmla="*/ 1034 w 4136"/>
              <a:gd name="T3" fmla="*/ 0 h 3580"/>
              <a:gd name="T4" fmla="*/ 0 w 4136"/>
              <a:gd name="T5" fmla="*/ 1790 h 3580"/>
              <a:gd name="T6" fmla="*/ 1034 w 4136"/>
              <a:gd name="T7" fmla="*/ 3579 h 3580"/>
              <a:gd name="T8" fmla="*/ 3101 w 4136"/>
              <a:gd name="T9" fmla="*/ 3579 h 3580"/>
              <a:gd name="T10" fmla="*/ 4135 w 4136"/>
              <a:gd name="T11" fmla="*/ 1790 h 3580"/>
              <a:gd name="T12" fmla="*/ 3101 w 4136"/>
              <a:gd name="T13" fmla="*/ 0 h 3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6" h="3580">
                <a:moveTo>
                  <a:pt x="3101" y="0"/>
                </a:moveTo>
                <a:lnTo>
                  <a:pt x="1034" y="0"/>
                </a:lnTo>
                <a:lnTo>
                  <a:pt x="0" y="1790"/>
                </a:lnTo>
                <a:lnTo>
                  <a:pt x="1034" y="3579"/>
                </a:lnTo>
                <a:lnTo>
                  <a:pt x="3101" y="3579"/>
                </a:lnTo>
                <a:lnTo>
                  <a:pt x="4135" y="1790"/>
                </a:lnTo>
                <a:lnTo>
                  <a:pt x="3101" y="0"/>
                </a:lnTo>
              </a:path>
            </a:pathLst>
          </a:custGeom>
          <a:solidFill>
            <a:schemeClr val="bg1"/>
          </a:solidFill>
          <a:ln>
            <a:solidFill>
              <a:schemeClr val="accent4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30" name="Freeform 353">
            <a:extLst>
              <a:ext uri="{FF2B5EF4-FFF2-40B4-BE49-F238E27FC236}">
                <a16:creationId xmlns:a16="http://schemas.microsoft.com/office/drawing/2014/main" id="{738DBF7A-5FC4-4FF6-843A-064357EC0E4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46269" y="1432349"/>
            <a:ext cx="2392740" cy="2071327"/>
          </a:xfrm>
          <a:custGeom>
            <a:avLst/>
            <a:gdLst>
              <a:gd name="T0" fmla="*/ 3101 w 4135"/>
              <a:gd name="T1" fmla="*/ 0 h 3580"/>
              <a:gd name="T2" fmla="*/ 1034 w 4135"/>
              <a:gd name="T3" fmla="*/ 0 h 3580"/>
              <a:gd name="T4" fmla="*/ 0 w 4135"/>
              <a:gd name="T5" fmla="*/ 1790 h 3580"/>
              <a:gd name="T6" fmla="*/ 1034 w 4135"/>
              <a:gd name="T7" fmla="*/ 3579 h 3580"/>
              <a:gd name="T8" fmla="*/ 3101 w 4135"/>
              <a:gd name="T9" fmla="*/ 3579 h 3580"/>
              <a:gd name="T10" fmla="*/ 4134 w 4135"/>
              <a:gd name="T11" fmla="*/ 1790 h 3580"/>
              <a:gd name="T12" fmla="*/ 3101 w 4135"/>
              <a:gd name="T13" fmla="*/ 0 h 3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5" h="3580">
                <a:moveTo>
                  <a:pt x="3101" y="0"/>
                </a:moveTo>
                <a:lnTo>
                  <a:pt x="1034" y="0"/>
                </a:lnTo>
                <a:lnTo>
                  <a:pt x="0" y="1790"/>
                </a:lnTo>
                <a:lnTo>
                  <a:pt x="1034" y="3579"/>
                </a:lnTo>
                <a:lnTo>
                  <a:pt x="3101" y="3579"/>
                </a:lnTo>
                <a:lnTo>
                  <a:pt x="4134" y="1790"/>
                </a:lnTo>
                <a:lnTo>
                  <a:pt x="3101" y="0"/>
                </a:lnTo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2E772966-561B-4F23-A4E4-26197B95F6BC}"/>
              </a:ext>
            </a:extLst>
          </p:cNvPr>
          <p:cNvSpPr txBox="1">
            <a:spLocks/>
          </p:cNvSpPr>
          <p:nvPr userDrawn="1"/>
        </p:nvSpPr>
        <p:spPr>
          <a:xfrm>
            <a:off x="611152" y="1203749"/>
            <a:ext cx="3083376" cy="3384376"/>
          </a:xfrm>
          <a:prstGeom prst="rect">
            <a:avLst/>
          </a:prstGeom>
        </p:spPr>
        <p:txBody>
          <a:bodyPr/>
          <a:lstStyle>
            <a:lvl1pPr marL="179388" indent="-179388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53657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720725" indent="-171450" algn="l" defTabSz="4572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fi-FI"/>
          </a:p>
        </p:txBody>
      </p:sp>
      <p:sp>
        <p:nvSpPr>
          <p:cNvPr id="34" name="Tekstin paikkamerkki 12">
            <a:extLst>
              <a:ext uri="{FF2B5EF4-FFF2-40B4-BE49-F238E27FC236}">
                <a16:creationId xmlns:a16="http://schemas.microsoft.com/office/drawing/2014/main" id="{08B146CC-049F-45F0-9A6A-23A6F485420D}"/>
              </a:ext>
            </a:extLst>
          </p:cNvPr>
          <p:cNvSpPr txBox="1">
            <a:spLocks/>
          </p:cNvSpPr>
          <p:nvPr userDrawn="1"/>
        </p:nvSpPr>
        <p:spPr>
          <a:xfrm>
            <a:off x="619944" y="704223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400">
                <a:latin typeface="+mj-lt"/>
              </a:rPr>
              <a:t>Ostajapolku</a:t>
            </a:r>
          </a:p>
        </p:txBody>
      </p:sp>
      <p:sp>
        <p:nvSpPr>
          <p:cNvPr id="27" name="Freeform 350">
            <a:extLst>
              <a:ext uri="{FF2B5EF4-FFF2-40B4-BE49-F238E27FC236}">
                <a16:creationId xmlns:a16="http://schemas.microsoft.com/office/drawing/2014/main" id="{6805ACF1-026B-452A-8D9D-D8AE2F87FC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05871" y="2473114"/>
            <a:ext cx="2392740" cy="2071327"/>
          </a:xfrm>
          <a:custGeom>
            <a:avLst/>
            <a:gdLst>
              <a:gd name="T0" fmla="*/ 3100 w 4135"/>
              <a:gd name="T1" fmla="*/ 0 h 3581"/>
              <a:gd name="T2" fmla="*/ 1033 w 4135"/>
              <a:gd name="T3" fmla="*/ 0 h 3581"/>
              <a:gd name="T4" fmla="*/ 0 w 4135"/>
              <a:gd name="T5" fmla="*/ 1790 h 3581"/>
              <a:gd name="T6" fmla="*/ 1033 w 4135"/>
              <a:gd name="T7" fmla="*/ 3580 h 3581"/>
              <a:gd name="T8" fmla="*/ 3100 w 4135"/>
              <a:gd name="T9" fmla="*/ 3580 h 3581"/>
              <a:gd name="T10" fmla="*/ 4134 w 4135"/>
              <a:gd name="T11" fmla="*/ 1790 h 3581"/>
              <a:gd name="T12" fmla="*/ 3100 w 4135"/>
              <a:gd name="T13" fmla="*/ 0 h 3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5" h="3581">
                <a:moveTo>
                  <a:pt x="3100" y="0"/>
                </a:moveTo>
                <a:lnTo>
                  <a:pt x="1033" y="0"/>
                </a:lnTo>
                <a:lnTo>
                  <a:pt x="0" y="1790"/>
                </a:lnTo>
                <a:lnTo>
                  <a:pt x="1033" y="3580"/>
                </a:lnTo>
                <a:lnTo>
                  <a:pt x="3100" y="3580"/>
                </a:lnTo>
                <a:lnTo>
                  <a:pt x="4134" y="1790"/>
                </a:lnTo>
                <a:lnTo>
                  <a:pt x="3100" y="0"/>
                </a:lnTo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29" name="Freeform 352">
            <a:extLst>
              <a:ext uri="{FF2B5EF4-FFF2-40B4-BE49-F238E27FC236}">
                <a16:creationId xmlns:a16="http://schemas.microsoft.com/office/drawing/2014/main" id="{9EAEABA1-116C-49F6-8EC3-8A6F5EE42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9014" y="2473114"/>
            <a:ext cx="2392740" cy="2071327"/>
          </a:xfrm>
          <a:custGeom>
            <a:avLst/>
            <a:gdLst>
              <a:gd name="T0" fmla="*/ 3101 w 4136"/>
              <a:gd name="T1" fmla="*/ 0 h 3581"/>
              <a:gd name="T2" fmla="*/ 1034 w 4136"/>
              <a:gd name="T3" fmla="*/ 0 h 3581"/>
              <a:gd name="T4" fmla="*/ 0 w 4136"/>
              <a:gd name="T5" fmla="*/ 1790 h 3581"/>
              <a:gd name="T6" fmla="*/ 1034 w 4136"/>
              <a:gd name="T7" fmla="*/ 3580 h 3581"/>
              <a:gd name="T8" fmla="*/ 3101 w 4136"/>
              <a:gd name="T9" fmla="*/ 3580 h 3581"/>
              <a:gd name="T10" fmla="*/ 4135 w 4136"/>
              <a:gd name="T11" fmla="*/ 1790 h 3581"/>
              <a:gd name="T12" fmla="*/ 3101 w 4136"/>
              <a:gd name="T13" fmla="*/ 0 h 3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6" h="3581">
                <a:moveTo>
                  <a:pt x="3101" y="0"/>
                </a:moveTo>
                <a:lnTo>
                  <a:pt x="1034" y="0"/>
                </a:lnTo>
                <a:lnTo>
                  <a:pt x="0" y="1790"/>
                </a:lnTo>
                <a:lnTo>
                  <a:pt x="1034" y="3580"/>
                </a:lnTo>
                <a:lnTo>
                  <a:pt x="3101" y="3580"/>
                </a:lnTo>
                <a:lnTo>
                  <a:pt x="4135" y="1790"/>
                </a:lnTo>
                <a:lnTo>
                  <a:pt x="3101" y="0"/>
                </a:lnTo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32" name="Freeform 354">
            <a:extLst>
              <a:ext uri="{FF2B5EF4-FFF2-40B4-BE49-F238E27FC236}">
                <a16:creationId xmlns:a16="http://schemas.microsoft.com/office/drawing/2014/main" id="{D6A96BE5-9C23-4A90-971B-6B454F71212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5839" y="2659329"/>
            <a:ext cx="1961639" cy="1698895"/>
          </a:xfrm>
          <a:custGeom>
            <a:avLst/>
            <a:gdLst>
              <a:gd name="T0" fmla="*/ 858 w 3390"/>
              <a:gd name="T1" fmla="*/ 2915 h 2935"/>
              <a:gd name="T2" fmla="*/ 22 w 3390"/>
              <a:gd name="T3" fmla="*/ 1467 h 2935"/>
              <a:gd name="T4" fmla="*/ 858 w 3390"/>
              <a:gd name="T5" fmla="*/ 19 h 2935"/>
              <a:gd name="T6" fmla="*/ 2531 w 3390"/>
              <a:gd name="T7" fmla="*/ 19 h 2935"/>
              <a:gd name="T8" fmla="*/ 3367 w 3390"/>
              <a:gd name="T9" fmla="*/ 1467 h 2935"/>
              <a:gd name="T10" fmla="*/ 2531 w 3390"/>
              <a:gd name="T11" fmla="*/ 2915 h 2935"/>
              <a:gd name="T12" fmla="*/ 858 w 3390"/>
              <a:gd name="T13" fmla="*/ 2915 h 2935"/>
              <a:gd name="T14" fmla="*/ 2545 w 3390"/>
              <a:gd name="T15" fmla="*/ 4 h 2935"/>
              <a:gd name="T16" fmla="*/ 2542 w 3390"/>
              <a:gd name="T17" fmla="*/ 0 h 2935"/>
              <a:gd name="T18" fmla="*/ 847 w 3390"/>
              <a:gd name="T19" fmla="*/ 0 h 2935"/>
              <a:gd name="T20" fmla="*/ 3 w 3390"/>
              <a:gd name="T21" fmla="*/ 1462 h 2935"/>
              <a:gd name="T22" fmla="*/ 0 w 3390"/>
              <a:gd name="T23" fmla="*/ 1467 h 2935"/>
              <a:gd name="T24" fmla="*/ 844 w 3390"/>
              <a:gd name="T25" fmla="*/ 2930 h 2935"/>
              <a:gd name="T26" fmla="*/ 847 w 3390"/>
              <a:gd name="T27" fmla="*/ 2934 h 2935"/>
              <a:gd name="T28" fmla="*/ 2542 w 3390"/>
              <a:gd name="T29" fmla="*/ 2934 h 2935"/>
              <a:gd name="T30" fmla="*/ 3387 w 3390"/>
              <a:gd name="T31" fmla="*/ 1471 h 2935"/>
              <a:gd name="T32" fmla="*/ 3389 w 3390"/>
              <a:gd name="T33" fmla="*/ 1467 h 2935"/>
              <a:gd name="T34" fmla="*/ 2545 w 3390"/>
              <a:gd name="T35" fmla="*/ 4 h 2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90" h="2935">
                <a:moveTo>
                  <a:pt x="858" y="2915"/>
                </a:moveTo>
                <a:lnTo>
                  <a:pt x="22" y="1467"/>
                </a:lnTo>
                <a:lnTo>
                  <a:pt x="858" y="19"/>
                </a:lnTo>
                <a:lnTo>
                  <a:pt x="2531" y="19"/>
                </a:lnTo>
                <a:lnTo>
                  <a:pt x="3367" y="1467"/>
                </a:lnTo>
                <a:lnTo>
                  <a:pt x="2531" y="2915"/>
                </a:lnTo>
                <a:lnTo>
                  <a:pt x="858" y="2915"/>
                </a:lnTo>
                <a:close/>
                <a:moveTo>
                  <a:pt x="2545" y="4"/>
                </a:moveTo>
                <a:lnTo>
                  <a:pt x="2542" y="0"/>
                </a:lnTo>
                <a:lnTo>
                  <a:pt x="847" y="0"/>
                </a:lnTo>
                <a:lnTo>
                  <a:pt x="3" y="1462"/>
                </a:lnTo>
                <a:lnTo>
                  <a:pt x="0" y="1467"/>
                </a:lnTo>
                <a:lnTo>
                  <a:pt x="844" y="2930"/>
                </a:lnTo>
                <a:lnTo>
                  <a:pt x="847" y="2934"/>
                </a:lnTo>
                <a:lnTo>
                  <a:pt x="2542" y="2934"/>
                </a:lnTo>
                <a:lnTo>
                  <a:pt x="3387" y="1471"/>
                </a:lnTo>
                <a:lnTo>
                  <a:pt x="3389" y="1467"/>
                </a:lnTo>
                <a:lnTo>
                  <a:pt x="2545" y="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33" name="Freeform 355">
            <a:extLst>
              <a:ext uri="{FF2B5EF4-FFF2-40B4-BE49-F238E27FC236}">
                <a16:creationId xmlns:a16="http://schemas.microsoft.com/office/drawing/2014/main" id="{E77638BC-3524-4A8E-8A9C-0D4306A1FE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60545" y="1618564"/>
            <a:ext cx="1961638" cy="1698895"/>
          </a:xfrm>
          <a:custGeom>
            <a:avLst/>
            <a:gdLst>
              <a:gd name="T0" fmla="*/ 858 w 3389"/>
              <a:gd name="T1" fmla="*/ 2915 h 2935"/>
              <a:gd name="T2" fmla="*/ 22 w 3389"/>
              <a:gd name="T3" fmla="*/ 1467 h 2935"/>
              <a:gd name="T4" fmla="*/ 858 w 3389"/>
              <a:gd name="T5" fmla="*/ 18 h 2935"/>
              <a:gd name="T6" fmla="*/ 2531 w 3389"/>
              <a:gd name="T7" fmla="*/ 18 h 2935"/>
              <a:gd name="T8" fmla="*/ 3366 w 3389"/>
              <a:gd name="T9" fmla="*/ 1467 h 2935"/>
              <a:gd name="T10" fmla="*/ 2531 w 3389"/>
              <a:gd name="T11" fmla="*/ 2915 h 2935"/>
              <a:gd name="T12" fmla="*/ 858 w 3389"/>
              <a:gd name="T13" fmla="*/ 2915 h 2935"/>
              <a:gd name="T14" fmla="*/ 2544 w 3389"/>
              <a:gd name="T15" fmla="*/ 5 h 2935"/>
              <a:gd name="T16" fmla="*/ 2542 w 3389"/>
              <a:gd name="T17" fmla="*/ 0 h 2935"/>
              <a:gd name="T18" fmla="*/ 847 w 3389"/>
              <a:gd name="T19" fmla="*/ 0 h 2935"/>
              <a:gd name="T20" fmla="*/ 3 w 3389"/>
              <a:gd name="T21" fmla="*/ 1463 h 2935"/>
              <a:gd name="T22" fmla="*/ 0 w 3389"/>
              <a:gd name="T23" fmla="*/ 1467 h 2935"/>
              <a:gd name="T24" fmla="*/ 844 w 3389"/>
              <a:gd name="T25" fmla="*/ 2929 h 2935"/>
              <a:gd name="T26" fmla="*/ 847 w 3389"/>
              <a:gd name="T27" fmla="*/ 2934 h 2935"/>
              <a:gd name="T28" fmla="*/ 2542 w 3389"/>
              <a:gd name="T29" fmla="*/ 2934 h 2935"/>
              <a:gd name="T30" fmla="*/ 3386 w 3389"/>
              <a:gd name="T31" fmla="*/ 1472 h 2935"/>
              <a:gd name="T32" fmla="*/ 3388 w 3389"/>
              <a:gd name="T33" fmla="*/ 1467 h 2935"/>
              <a:gd name="T34" fmla="*/ 2544 w 3389"/>
              <a:gd name="T35" fmla="*/ 5 h 2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89" h="2935">
                <a:moveTo>
                  <a:pt x="858" y="2915"/>
                </a:moveTo>
                <a:lnTo>
                  <a:pt x="22" y="1467"/>
                </a:lnTo>
                <a:lnTo>
                  <a:pt x="858" y="18"/>
                </a:lnTo>
                <a:lnTo>
                  <a:pt x="2531" y="18"/>
                </a:lnTo>
                <a:lnTo>
                  <a:pt x="3366" y="1467"/>
                </a:lnTo>
                <a:lnTo>
                  <a:pt x="2531" y="2915"/>
                </a:lnTo>
                <a:lnTo>
                  <a:pt x="858" y="2915"/>
                </a:lnTo>
                <a:close/>
                <a:moveTo>
                  <a:pt x="2544" y="5"/>
                </a:moveTo>
                <a:lnTo>
                  <a:pt x="2542" y="0"/>
                </a:lnTo>
                <a:lnTo>
                  <a:pt x="847" y="0"/>
                </a:lnTo>
                <a:lnTo>
                  <a:pt x="3" y="1463"/>
                </a:lnTo>
                <a:lnTo>
                  <a:pt x="0" y="1467"/>
                </a:lnTo>
                <a:lnTo>
                  <a:pt x="844" y="2929"/>
                </a:lnTo>
                <a:lnTo>
                  <a:pt x="847" y="2934"/>
                </a:lnTo>
                <a:lnTo>
                  <a:pt x="2542" y="2934"/>
                </a:lnTo>
                <a:lnTo>
                  <a:pt x="3386" y="1472"/>
                </a:lnTo>
                <a:lnTo>
                  <a:pt x="3388" y="1467"/>
                </a:lnTo>
                <a:lnTo>
                  <a:pt x="2544" y="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4" name="Freeform 356">
            <a:extLst>
              <a:ext uri="{FF2B5EF4-FFF2-40B4-BE49-F238E27FC236}">
                <a16:creationId xmlns:a16="http://schemas.microsoft.com/office/drawing/2014/main" id="{80D6A1C2-AF53-4BA2-8F11-7A48EECD20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20146" y="2659329"/>
            <a:ext cx="1961639" cy="1698895"/>
          </a:xfrm>
          <a:custGeom>
            <a:avLst/>
            <a:gdLst>
              <a:gd name="T0" fmla="*/ 857 w 3389"/>
              <a:gd name="T1" fmla="*/ 2915 h 2935"/>
              <a:gd name="T2" fmla="*/ 22 w 3389"/>
              <a:gd name="T3" fmla="*/ 1467 h 2935"/>
              <a:gd name="T4" fmla="*/ 857 w 3389"/>
              <a:gd name="T5" fmla="*/ 19 h 2935"/>
              <a:gd name="T6" fmla="*/ 2530 w 3389"/>
              <a:gd name="T7" fmla="*/ 19 h 2935"/>
              <a:gd name="T8" fmla="*/ 3366 w 3389"/>
              <a:gd name="T9" fmla="*/ 1467 h 2935"/>
              <a:gd name="T10" fmla="*/ 2530 w 3389"/>
              <a:gd name="T11" fmla="*/ 2915 h 2935"/>
              <a:gd name="T12" fmla="*/ 857 w 3389"/>
              <a:gd name="T13" fmla="*/ 2915 h 2935"/>
              <a:gd name="T14" fmla="*/ 2544 w 3389"/>
              <a:gd name="T15" fmla="*/ 4 h 2935"/>
              <a:gd name="T16" fmla="*/ 2541 w 3389"/>
              <a:gd name="T17" fmla="*/ 0 h 2935"/>
              <a:gd name="T18" fmla="*/ 846 w 3389"/>
              <a:gd name="T19" fmla="*/ 0 h 2935"/>
              <a:gd name="T20" fmla="*/ 3 w 3389"/>
              <a:gd name="T21" fmla="*/ 1462 h 2935"/>
              <a:gd name="T22" fmla="*/ 0 w 3389"/>
              <a:gd name="T23" fmla="*/ 1467 h 2935"/>
              <a:gd name="T24" fmla="*/ 844 w 3389"/>
              <a:gd name="T25" fmla="*/ 2930 h 2935"/>
              <a:gd name="T26" fmla="*/ 846 w 3389"/>
              <a:gd name="T27" fmla="*/ 2934 h 2935"/>
              <a:gd name="T28" fmla="*/ 2541 w 3389"/>
              <a:gd name="T29" fmla="*/ 2934 h 2935"/>
              <a:gd name="T30" fmla="*/ 3386 w 3389"/>
              <a:gd name="T31" fmla="*/ 1471 h 2935"/>
              <a:gd name="T32" fmla="*/ 3388 w 3389"/>
              <a:gd name="T33" fmla="*/ 1467 h 2935"/>
              <a:gd name="T34" fmla="*/ 2544 w 3389"/>
              <a:gd name="T35" fmla="*/ 4 h 2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89" h="2935">
                <a:moveTo>
                  <a:pt x="857" y="2915"/>
                </a:moveTo>
                <a:lnTo>
                  <a:pt x="22" y="1467"/>
                </a:lnTo>
                <a:lnTo>
                  <a:pt x="857" y="19"/>
                </a:lnTo>
                <a:lnTo>
                  <a:pt x="2530" y="19"/>
                </a:lnTo>
                <a:lnTo>
                  <a:pt x="3366" y="1467"/>
                </a:lnTo>
                <a:lnTo>
                  <a:pt x="2530" y="2915"/>
                </a:lnTo>
                <a:lnTo>
                  <a:pt x="857" y="2915"/>
                </a:lnTo>
                <a:close/>
                <a:moveTo>
                  <a:pt x="2544" y="4"/>
                </a:moveTo>
                <a:lnTo>
                  <a:pt x="2541" y="0"/>
                </a:lnTo>
                <a:lnTo>
                  <a:pt x="846" y="0"/>
                </a:lnTo>
                <a:lnTo>
                  <a:pt x="3" y="1462"/>
                </a:lnTo>
                <a:lnTo>
                  <a:pt x="0" y="1467"/>
                </a:lnTo>
                <a:lnTo>
                  <a:pt x="844" y="2930"/>
                </a:lnTo>
                <a:lnTo>
                  <a:pt x="846" y="2934"/>
                </a:lnTo>
                <a:lnTo>
                  <a:pt x="2541" y="2934"/>
                </a:lnTo>
                <a:lnTo>
                  <a:pt x="3386" y="1471"/>
                </a:lnTo>
                <a:lnTo>
                  <a:pt x="3388" y="1467"/>
                </a:lnTo>
                <a:lnTo>
                  <a:pt x="2544" y="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5" name="Freeform 357">
            <a:extLst>
              <a:ext uri="{FF2B5EF4-FFF2-40B4-BE49-F238E27FC236}">
                <a16:creationId xmlns:a16="http://schemas.microsoft.com/office/drawing/2014/main" id="{1CBDCC50-28AE-44DE-9E9E-B5897616B5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84851" y="1618564"/>
            <a:ext cx="1961638" cy="1698895"/>
          </a:xfrm>
          <a:custGeom>
            <a:avLst/>
            <a:gdLst>
              <a:gd name="T0" fmla="*/ 859 w 3390"/>
              <a:gd name="T1" fmla="*/ 2915 h 2935"/>
              <a:gd name="T2" fmla="*/ 22 w 3390"/>
              <a:gd name="T3" fmla="*/ 1467 h 2935"/>
              <a:gd name="T4" fmla="*/ 859 w 3390"/>
              <a:gd name="T5" fmla="*/ 18 h 2935"/>
              <a:gd name="T6" fmla="*/ 2531 w 3390"/>
              <a:gd name="T7" fmla="*/ 18 h 2935"/>
              <a:gd name="T8" fmla="*/ 3367 w 3390"/>
              <a:gd name="T9" fmla="*/ 1467 h 2935"/>
              <a:gd name="T10" fmla="*/ 2531 w 3390"/>
              <a:gd name="T11" fmla="*/ 2915 h 2935"/>
              <a:gd name="T12" fmla="*/ 859 w 3390"/>
              <a:gd name="T13" fmla="*/ 2915 h 2935"/>
              <a:gd name="T14" fmla="*/ 2545 w 3390"/>
              <a:gd name="T15" fmla="*/ 5 h 2935"/>
              <a:gd name="T16" fmla="*/ 2542 w 3390"/>
              <a:gd name="T17" fmla="*/ 0 h 2935"/>
              <a:gd name="T18" fmla="*/ 847 w 3390"/>
              <a:gd name="T19" fmla="*/ 0 h 2935"/>
              <a:gd name="T20" fmla="*/ 2 w 3390"/>
              <a:gd name="T21" fmla="*/ 1463 h 2935"/>
              <a:gd name="T22" fmla="*/ 0 w 3390"/>
              <a:gd name="T23" fmla="*/ 1467 h 2935"/>
              <a:gd name="T24" fmla="*/ 844 w 3390"/>
              <a:gd name="T25" fmla="*/ 2929 h 2935"/>
              <a:gd name="T26" fmla="*/ 847 w 3390"/>
              <a:gd name="T27" fmla="*/ 2934 h 2935"/>
              <a:gd name="T28" fmla="*/ 2542 w 3390"/>
              <a:gd name="T29" fmla="*/ 2934 h 2935"/>
              <a:gd name="T30" fmla="*/ 3387 w 3390"/>
              <a:gd name="T31" fmla="*/ 1472 h 2935"/>
              <a:gd name="T32" fmla="*/ 3389 w 3390"/>
              <a:gd name="T33" fmla="*/ 1467 h 2935"/>
              <a:gd name="T34" fmla="*/ 2545 w 3390"/>
              <a:gd name="T35" fmla="*/ 5 h 2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90" h="2935">
                <a:moveTo>
                  <a:pt x="859" y="2915"/>
                </a:moveTo>
                <a:lnTo>
                  <a:pt x="22" y="1467"/>
                </a:lnTo>
                <a:lnTo>
                  <a:pt x="859" y="18"/>
                </a:lnTo>
                <a:lnTo>
                  <a:pt x="2531" y="18"/>
                </a:lnTo>
                <a:lnTo>
                  <a:pt x="3367" y="1467"/>
                </a:lnTo>
                <a:lnTo>
                  <a:pt x="2531" y="2915"/>
                </a:lnTo>
                <a:lnTo>
                  <a:pt x="859" y="2915"/>
                </a:lnTo>
                <a:close/>
                <a:moveTo>
                  <a:pt x="2545" y="5"/>
                </a:moveTo>
                <a:lnTo>
                  <a:pt x="2542" y="0"/>
                </a:lnTo>
                <a:lnTo>
                  <a:pt x="847" y="0"/>
                </a:lnTo>
                <a:lnTo>
                  <a:pt x="2" y="1463"/>
                </a:lnTo>
                <a:lnTo>
                  <a:pt x="0" y="1467"/>
                </a:lnTo>
                <a:lnTo>
                  <a:pt x="844" y="2929"/>
                </a:lnTo>
                <a:lnTo>
                  <a:pt x="847" y="2934"/>
                </a:lnTo>
                <a:lnTo>
                  <a:pt x="2542" y="2934"/>
                </a:lnTo>
                <a:lnTo>
                  <a:pt x="3387" y="1472"/>
                </a:lnTo>
                <a:lnTo>
                  <a:pt x="3389" y="1467"/>
                </a:lnTo>
                <a:lnTo>
                  <a:pt x="2545" y="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4"/>
            </a:solidFill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6" name="Freeform 31">
            <a:extLst>
              <a:ext uri="{FF2B5EF4-FFF2-40B4-BE49-F238E27FC236}">
                <a16:creationId xmlns:a16="http://schemas.microsoft.com/office/drawing/2014/main" id="{FBB94D29-4EAD-4433-ACF6-18F2239C6B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0412" y="2105786"/>
            <a:ext cx="721324" cy="718774"/>
          </a:xfrm>
          <a:custGeom>
            <a:avLst/>
            <a:gdLst>
              <a:gd name="connsiteX0" fmla="*/ 776019 w 1553285"/>
              <a:gd name="connsiteY0" fmla="*/ 1386047 h 1547794"/>
              <a:gd name="connsiteX1" fmla="*/ 744828 w 1553285"/>
              <a:gd name="connsiteY1" fmla="*/ 1396001 h 1547794"/>
              <a:gd name="connsiteX2" fmla="*/ 789743 w 1553285"/>
              <a:gd name="connsiteY2" fmla="*/ 1425862 h 1547794"/>
              <a:gd name="connsiteX3" fmla="*/ 795981 w 1553285"/>
              <a:gd name="connsiteY3" fmla="*/ 1456967 h 1547794"/>
              <a:gd name="connsiteX4" fmla="*/ 776019 w 1553285"/>
              <a:gd name="connsiteY4" fmla="*/ 1466921 h 1547794"/>
              <a:gd name="connsiteX5" fmla="*/ 763543 w 1553285"/>
              <a:gd name="connsiteY5" fmla="*/ 1463188 h 1547794"/>
              <a:gd name="connsiteX6" fmla="*/ 718628 w 1553285"/>
              <a:gd name="connsiteY6" fmla="*/ 1434571 h 1547794"/>
              <a:gd name="connsiteX7" fmla="*/ 718628 w 1553285"/>
              <a:gd name="connsiteY7" fmla="*/ 1444525 h 1547794"/>
              <a:gd name="connsiteX8" fmla="*/ 776019 w 1553285"/>
              <a:gd name="connsiteY8" fmla="*/ 1503003 h 1547794"/>
              <a:gd name="connsiteX9" fmla="*/ 828419 w 1553285"/>
              <a:gd name="connsiteY9" fmla="*/ 1471897 h 1547794"/>
              <a:gd name="connsiteX10" fmla="*/ 834657 w 1553285"/>
              <a:gd name="connsiteY10" fmla="*/ 1444525 h 1547794"/>
              <a:gd name="connsiteX11" fmla="*/ 776019 w 1553285"/>
              <a:gd name="connsiteY11" fmla="*/ 1386047 h 1547794"/>
              <a:gd name="connsiteX12" fmla="*/ 1182743 w 1553285"/>
              <a:gd name="connsiteY12" fmla="*/ 1121031 h 1547794"/>
              <a:gd name="connsiteX13" fmla="*/ 1141571 w 1553285"/>
              <a:gd name="connsiteY13" fmla="*/ 1138450 h 1547794"/>
              <a:gd name="connsiteX14" fmla="*/ 1141571 w 1553285"/>
              <a:gd name="connsiteY14" fmla="*/ 1220567 h 1547794"/>
              <a:gd name="connsiteX15" fmla="*/ 1223914 w 1553285"/>
              <a:gd name="connsiteY15" fmla="*/ 1220567 h 1547794"/>
              <a:gd name="connsiteX16" fmla="*/ 1238885 w 1553285"/>
              <a:gd name="connsiteY16" fmla="*/ 1162090 h 1547794"/>
              <a:gd name="connsiteX17" fmla="*/ 1223914 w 1553285"/>
              <a:gd name="connsiteY17" fmla="*/ 1138450 h 1547794"/>
              <a:gd name="connsiteX18" fmla="*/ 1182743 w 1553285"/>
              <a:gd name="connsiteY18" fmla="*/ 1121031 h 1547794"/>
              <a:gd name="connsiteX19" fmla="*/ 370543 w 1553285"/>
              <a:gd name="connsiteY19" fmla="*/ 1121031 h 1547794"/>
              <a:gd name="connsiteX20" fmla="*/ 328124 w 1553285"/>
              <a:gd name="connsiteY20" fmla="*/ 1138450 h 1547794"/>
              <a:gd name="connsiteX21" fmla="*/ 328124 w 1553285"/>
              <a:gd name="connsiteY21" fmla="*/ 1220567 h 1547794"/>
              <a:gd name="connsiteX22" fmla="*/ 388009 w 1553285"/>
              <a:gd name="connsiteY22" fmla="*/ 1234254 h 1547794"/>
              <a:gd name="connsiteX23" fmla="*/ 411714 w 1553285"/>
              <a:gd name="connsiteY23" fmla="*/ 1220567 h 1547794"/>
              <a:gd name="connsiteX24" fmla="*/ 411714 w 1553285"/>
              <a:gd name="connsiteY24" fmla="*/ 1138450 h 1547794"/>
              <a:gd name="connsiteX25" fmla="*/ 370543 w 1553285"/>
              <a:gd name="connsiteY25" fmla="*/ 1121031 h 1547794"/>
              <a:gd name="connsiteX26" fmla="*/ 1048000 w 1553285"/>
              <a:gd name="connsiteY26" fmla="*/ 1076239 h 1547794"/>
              <a:gd name="connsiteX27" fmla="*/ 799724 w 1553285"/>
              <a:gd name="connsiteY27" fmla="*/ 1179509 h 1547794"/>
              <a:gd name="connsiteX28" fmla="*/ 799724 w 1553285"/>
              <a:gd name="connsiteY28" fmla="*/ 1343744 h 1547794"/>
              <a:gd name="connsiteX29" fmla="*/ 848381 w 1553285"/>
              <a:gd name="connsiteY29" fmla="*/ 1369872 h 1547794"/>
              <a:gd name="connsiteX30" fmla="*/ 1085428 w 1553285"/>
              <a:gd name="connsiteY30" fmla="*/ 1215591 h 1547794"/>
              <a:gd name="connsiteX31" fmla="*/ 1095409 w 1553285"/>
              <a:gd name="connsiteY31" fmla="*/ 1124764 h 1547794"/>
              <a:gd name="connsiteX32" fmla="*/ 506533 w 1553285"/>
              <a:gd name="connsiteY32" fmla="*/ 1076239 h 1547794"/>
              <a:gd name="connsiteX33" fmla="*/ 457876 w 1553285"/>
              <a:gd name="connsiteY33" fmla="*/ 1124764 h 1547794"/>
              <a:gd name="connsiteX34" fmla="*/ 467857 w 1553285"/>
              <a:gd name="connsiteY34" fmla="*/ 1215591 h 1547794"/>
              <a:gd name="connsiteX35" fmla="*/ 703657 w 1553285"/>
              <a:gd name="connsiteY35" fmla="*/ 1369872 h 1547794"/>
              <a:gd name="connsiteX36" fmla="*/ 753562 w 1553285"/>
              <a:gd name="connsiteY36" fmla="*/ 1343744 h 1547794"/>
              <a:gd name="connsiteX37" fmla="*/ 753562 w 1553285"/>
              <a:gd name="connsiteY37" fmla="*/ 1178264 h 1547794"/>
              <a:gd name="connsiteX38" fmla="*/ 506533 w 1553285"/>
              <a:gd name="connsiteY38" fmla="*/ 1076239 h 1547794"/>
              <a:gd name="connsiteX39" fmla="*/ 689933 w 1553285"/>
              <a:gd name="connsiteY39" fmla="*/ 832375 h 1547794"/>
              <a:gd name="connsiteX40" fmla="*/ 577647 w 1553285"/>
              <a:gd name="connsiteY40" fmla="*/ 943109 h 1547794"/>
              <a:gd name="connsiteX41" fmla="*/ 577647 w 1553285"/>
              <a:gd name="connsiteY41" fmla="*/ 1072507 h 1547794"/>
              <a:gd name="connsiteX42" fmla="*/ 577647 w 1553285"/>
              <a:gd name="connsiteY42" fmla="*/ 1073751 h 1547794"/>
              <a:gd name="connsiteX43" fmla="*/ 623809 w 1553285"/>
              <a:gd name="connsiteY43" fmla="*/ 1099879 h 1547794"/>
              <a:gd name="connsiteX44" fmla="*/ 623809 w 1553285"/>
              <a:gd name="connsiteY44" fmla="*/ 995366 h 1547794"/>
              <a:gd name="connsiteX45" fmla="*/ 646267 w 1553285"/>
              <a:gd name="connsiteY45" fmla="*/ 972970 h 1547794"/>
              <a:gd name="connsiteX46" fmla="*/ 668724 w 1553285"/>
              <a:gd name="connsiteY46" fmla="*/ 995366 h 1547794"/>
              <a:gd name="connsiteX47" fmla="*/ 668724 w 1553285"/>
              <a:gd name="connsiteY47" fmla="*/ 1112321 h 1547794"/>
              <a:gd name="connsiteX48" fmla="*/ 668724 w 1553285"/>
              <a:gd name="connsiteY48" fmla="*/ 1117298 h 1547794"/>
              <a:gd name="connsiteX49" fmla="*/ 777267 w 1553285"/>
              <a:gd name="connsiteY49" fmla="*/ 1134717 h 1547794"/>
              <a:gd name="connsiteX50" fmla="*/ 884562 w 1553285"/>
              <a:gd name="connsiteY50" fmla="*/ 1117298 h 1547794"/>
              <a:gd name="connsiteX51" fmla="*/ 883314 w 1553285"/>
              <a:gd name="connsiteY51" fmla="*/ 1112321 h 1547794"/>
              <a:gd name="connsiteX52" fmla="*/ 883314 w 1553285"/>
              <a:gd name="connsiteY52" fmla="*/ 995366 h 1547794"/>
              <a:gd name="connsiteX53" fmla="*/ 905771 w 1553285"/>
              <a:gd name="connsiteY53" fmla="*/ 972970 h 1547794"/>
              <a:gd name="connsiteX54" fmla="*/ 929476 w 1553285"/>
              <a:gd name="connsiteY54" fmla="*/ 995366 h 1547794"/>
              <a:gd name="connsiteX55" fmla="*/ 929476 w 1553285"/>
              <a:gd name="connsiteY55" fmla="*/ 1099879 h 1547794"/>
              <a:gd name="connsiteX56" fmla="*/ 974390 w 1553285"/>
              <a:gd name="connsiteY56" fmla="*/ 1073751 h 1547794"/>
              <a:gd name="connsiteX57" fmla="*/ 974390 w 1553285"/>
              <a:gd name="connsiteY57" fmla="*/ 943109 h 1547794"/>
              <a:gd name="connsiteX58" fmla="*/ 864600 w 1553285"/>
              <a:gd name="connsiteY58" fmla="*/ 832375 h 1547794"/>
              <a:gd name="connsiteX59" fmla="*/ 1182743 w 1553285"/>
              <a:gd name="connsiteY59" fmla="*/ 797537 h 1547794"/>
              <a:gd name="connsiteX60" fmla="*/ 1079190 w 1553285"/>
              <a:gd name="connsiteY60" fmla="*/ 1043890 h 1547794"/>
              <a:gd name="connsiteX61" fmla="*/ 1127847 w 1553285"/>
              <a:gd name="connsiteY61" fmla="*/ 1091170 h 1547794"/>
              <a:gd name="connsiteX62" fmla="*/ 1220171 w 1553285"/>
              <a:gd name="connsiteY62" fmla="*/ 1082460 h 1547794"/>
              <a:gd name="connsiteX63" fmla="*/ 1374876 w 1553285"/>
              <a:gd name="connsiteY63" fmla="*/ 847305 h 1547794"/>
              <a:gd name="connsiteX64" fmla="*/ 1347428 w 1553285"/>
              <a:gd name="connsiteY64" fmla="*/ 797537 h 1547794"/>
              <a:gd name="connsiteX65" fmla="*/ 205857 w 1553285"/>
              <a:gd name="connsiteY65" fmla="*/ 797537 h 1547794"/>
              <a:gd name="connsiteX66" fmla="*/ 178409 w 1553285"/>
              <a:gd name="connsiteY66" fmla="*/ 847305 h 1547794"/>
              <a:gd name="connsiteX67" fmla="*/ 334362 w 1553285"/>
              <a:gd name="connsiteY67" fmla="*/ 1082460 h 1547794"/>
              <a:gd name="connsiteX68" fmla="*/ 425438 w 1553285"/>
              <a:gd name="connsiteY68" fmla="*/ 1091170 h 1547794"/>
              <a:gd name="connsiteX69" fmla="*/ 474095 w 1553285"/>
              <a:gd name="connsiteY69" fmla="*/ 1043890 h 1547794"/>
              <a:gd name="connsiteX70" fmla="*/ 370543 w 1553285"/>
              <a:gd name="connsiteY70" fmla="*/ 797537 h 1547794"/>
              <a:gd name="connsiteX71" fmla="*/ 1448485 w 1553285"/>
              <a:gd name="connsiteY71" fmla="*/ 715419 h 1547794"/>
              <a:gd name="connsiteX72" fmla="*/ 1438505 w 1553285"/>
              <a:gd name="connsiteY72" fmla="*/ 717908 h 1547794"/>
              <a:gd name="connsiteX73" fmla="*/ 1467200 w 1553285"/>
              <a:gd name="connsiteY73" fmla="*/ 761455 h 1547794"/>
              <a:gd name="connsiteX74" fmla="*/ 1462209 w 1553285"/>
              <a:gd name="connsiteY74" fmla="*/ 793804 h 1547794"/>
              <a:gd name="connsiteX75" fmla="*/ 1448485 w 1553285"/>
              <a:gd name="connsiteY75" fmla="*/ 797537 h 1547794"/>
              <a:gd name="connsiteX76" fmla="*/ 1429771 w 1553285"/>
              <a:gd name="connsiteY76" fmla="*/ 786339 h 1547794"/>
              <a:gd name="connsiteX77" fmla="*/ 1401076 w 1553285"/>
              <a:gd name="connsiteY77" fmla="*/ 741548 h 1547794"/>
              <a:gd name="connsiteX78" fmla="*/ 1391095 w 1553285"/>
              <a:gd name="connsiteY78" fmla="*/ 773897 h 1547794"/>
              <a:gd name="connsiteX79" fmla="*/ 1448485 w 1553285"/>
              <a:gd name="connsiteY79" fmla="*/ 832375 h 1547794"/>
              <a:gd name="connsiteX80" fmla="*/ 1507123 w 1553285"/>
              <a:gd name="connsiteY80" fmla="*/ 773897 h 1547794"/>
              <a:gd name="connsiteX81" fmla="*/ 1474685 w 1553285"/>
              <a:gd name="connsiteY81" fmla="*/ 722885 h 1547794"/>
              <a:gd name="connsiteX82" fmla="*/ 1448485 w 1553285"/>
              <a:gd name="connsiteY82" fmla="*/ 715419 h 1547794"/>
              <a:gd name="connsiteX83" fmla="*/ 103552 w 1553285"/>
              <a:gd name="connsiteY83" fmla="*/ 715419 h 1547794"/>
              <a:gd name="connsiteX84" fmla="*/ 46162 w 1553285"/>
              <a:gd name="connsiteY84" fmla="*/ 773897 h 1547794"/>
              <a:gd name="connsiteX85" fmla="*/ 77352 w 1553285"/>
              <a:gd name="connsiteY85" fmla="*/ 826154 h 1547794"/>
              <a:gd name="connsiteX86" fmla="*/ 103552 w 1553285"/>
              <a:gd name="connsiteY86" fmla="*/ 832375 h 1547794"/>
              <a:gd name="connsiteX87" fmla="*/ 114781 w 1553285"/>
              <a:gd name="connsiteY87" fmla="*/ 831131 h 1547794"/>
              <a:gd name="connsiteX88" fmla="*/ 84838 w 1553285"/>
              <a:gd name="connsiteY88" fmla="*/ 786339 h 1547794"/>
              <a:gd name="connsiteX89" fmla="*/ 92324 w 1553285"/>
              <a:gd name="connsiteY89" fmla="*/ 755234 h 1547794"/>
              <a:gd name="connsiteX90" fmla="*/ 123514 w 1553285"/>
              <a:gd name="connsiteY90" fmla="*/ 761455 h 1547794"/>
              <a:gd name="connsiteX91" fmla="*/ 153457 w 1553285"/>
              <a:gd name="connsiteY91" fmla="*/ 806247 h 1547794"/>
              <a:gd name="connsiteX92" fmla="*/ 162190 w 1553285"/>
              <a:gd name="connsiteY92" fmla="*/ 773897 h 1547794"/>
              <a:gd name="connsiteX93" fmla="*/ 103552 w 1553285"/>
              <a:gd name="connsiteY93" fmla="*/ 715419 h 1547794"/>
              <a:gd name="connsiteX94" fmla="*/ 772669 w 1553285"/>
              <a:gd name="connsiteY94" fmla="*/ 567665 h 1547794"/>
              <a:gd name="connsiteX95" fmla="*/ 693784 w 1553285"/>
              <a:gd name="connsiteY95" fmla="*/ 646938 h 1547794"/>
              <a:gd name="connsiteX96" fmla="*/ 772669 w 1553285"/>
              <a:gd name="connsiteY96" fmla="*/ 728687 h 1547794"/>
              <a:gd name="connsiteX97" fmla="*/ 854020 w 1553285"/>
              <a:gd name="connsiteY97" fmla="*/ 646938 h 1547794"/>
              <a:gd name="connsiteX98" fmla="*/ 809647 w 1553285"/>
              <a:gd name="connsiteY98" fmla="*/ 576336 h 1547794"/>
              <a:gd name="connsiteX99" fmla="*/ 772669 w 1553285"/>
              <a:gd name="connsiteY99" fmla="*/ 567665 h 1547794"/>
              <a:gd name="connsiteX100" fmla="*/ 772669 w 1553285"/>
              <a:gd name="connsiteY100" fmla="*/ 521836 h 1547794"/>
              <a:gd name="connsiteX101" fmla="*/ 830601 w 1553285"/>
              <a:gd name="connsiteY101" fmla="*/ 535461 h 1547794"/>
              <a:gd name="connsiteX102" fmla="*/ 899625 w 1553285"/>
              <a:gd name="connsiteY102" fmla="*/ 646938 h 1547794"/>
              <a:gd name="connsiteX103" fmla="*/ 772669 w 1553285"/>
              <a:gd name="connsiteY103" fmla="*/ 773278 h 1547794"/>
              <a:gd name="connsiteX104" fmla="*/ 648178 w 1553285"/>
              <a:gd name="connsiteY104" fmla="*/ 646938 h 1547794"/>
              <a:gd name="connsiteX105" fmla="*/ 772669 w 1553285"/>
              <a:gd name="connsiteY105" fmla="*/ 521836 h 1547794"/>
              <a:gd name="connsiteX106" fmla="*/ 1127847 w 1553285"/>
              <a:gd name="connsiteY106" fmla="*/ 456624 h 1547794"/>
              <a:gd name="connsiteX107" fmla="*/ 1079190 w 1553285"/>
              <a:gd name="connsiteY107" fmla="*/ 503904 h 1547794"/>
              <a:gd name="connsiteX108" fmla="*/ 1182743 w 1553285"/>
              <a:gd name="connsiteY108" fmla="*/ 751501 h 1547794"/>
              <a:gd name="connsiteX109" fmla="*/ 1347428 w 1553285"/>
              <a:gd name="connsiteY109" fmla="*/ 751501 h 1547794"/>
              <a:gd name="connsiteX110" fmla="*/ 1374876 w 1553285"/>
              <a:gd name="connsiteY110" fmla="*/ 701733 h 1547794"/>
              <a:gd name="connsiteX111" fmla="*/ 1220171 w 1553285"/>
              <a:gd name="connsiteY111" fmla="*/ 466578 h 1547794"/>
              <a:gd name="connsiteX112" fmla="*/ 1182743 w 1553285"/>
              <a:gd name="connsiteY112" fmla="*/ 471555 h 1547794"/>
              <a:gd name="connsiteX113" fmla="*/ 1127847 w 1553285"/>
              <a:gd name="connsiteY113" fmla="*/ 456624 h 1547794"/>
              <a:gd name="connsiteX114" fmla="*/ 425438 w 1553285"/>
              <a:gd name="connsiteY114" fmla="*/ 456624 h 1547794"/>
              <a:gd name="connsiteX115" fmla="*/ 370543 w 1553285"/>
              <a:gd name="connsiteY115" fmla="*/ 471555 h 1547794"/>
              <a:gd name="connsiteX116" fmla="*/ 334362 w 1553285"/>
              <a:gd name="connsiteY116" fmla="*/ 466578 h 1547794"/>
              <a:gd name="connsiteX117" fmla="*/ 178409 w 1553285"/>
              <a:gd name="connsiteY117" fmla="*/ 701733 h 1547794"/>
              <a:gd name="connsiteX118" fmla="*/ 205857 w 1553285"/>
              <a:gd name="connsiteY118" fmla="*/ 751501 h 1547794"/>
              <a:gd name="connsiteX119" fmla="*/ 370543 w 1553285"/>
              <a:gd name="connsiteY119" fmla="*/ 751501 h 1547794"/>
              <a:gd name="connsiteX120" fmla="*/ 474095 w 1553285"/>
              <a:gd name="connsiteY120" fmla="*/ 505148 h 1547794"/>
              <a:gd name="connsiteX121" fmla="*/ 777267 w 1553285"/>
              <a:gd name="connsiteY121" fmla="*/ 415565 h 1547794"/>
              <a:gd name="connsiteX122" fmla="*/ 416705 w 1553285"/>
              <a:gd name="connsiteY122" fmla="*/ 773897 h 1547794"/>
              <a:gd name="connsiteX123" fmla="*/ 532733 w 1553285"/>
              <a:gd name="connsiteY123" fmla="*/ 1038913 h 1547794"/>
              <a:gd name="connsiteX124" fmla="*/ 532733 w 1553285"/>
              <a:gd name="connsiteY124" fmla="*/ 943109 h 1547794"/>
              <a:gd name="connsiteX125" fmla="*/ 689933 w 1553285"/>
              <a:gd name="connsiteY125" fmla="*/ 786339 h 1547794"/>
              <a:gd name="connsiteX126" fmla="*/ 864600 w 1553285"/>
              <a:gd name="connsiteY126" fmla="*/ 786339 h 1547794"/>
              <a:gd name="connsiteX127" fmla="*/ 1020552 w 1553285"/>
              <a:gd name="connsiteY127" fmla="*/ 943109 h 1547794"/>
              <a:gd name="connsiteX128" fmla="*/ 1020552 w 1553285"/>
              <a:gd name="connsiteY128" fmla="*/ 1038913 h 1547794"/>
              <a:gd name="connsiteX129" fmla="*/ 1136581 w 1553285"/>
              <a:gd name="connsiteY129" fmla="*/ 773897 h 1547794"/>
              <a:gd name="connsiteX130" fmla="*/ 941952 w 1553285"/>
              <a:gd name="connsiteY130" fmla="*/ 455380 h 1547794"/>
              <a:gd name="connsiteX131" fmla="*/ 777267 w 1553285"/>
              <a:gd name="connsiteY131" fmla="*/ 415565 h 1547794"/>
              <a:gd name="connsiteX132" fmla="*/ 370543 w 1553285"/>
              <a:gd name="connsiteY132" fmla="*/ 311052 h 1547794"/>
              <a:gd name="connsiteX133" fmla="*/ 328124 w 1553285"/>
              <a:gd name="connsiteY133" fmla="*/ 327227 h 1547794"/>
              <a:gd name="connsiteX134" fmla="*/ 314400 w 1553285"/>
              <a:gd name="connsiteY134" fmla="*/ 385704 h 1547794"/>
              <a:gd name="connsiteX135" fmla="*/ 328124 w 1553285"/>
              <a:gd name="connsiteY135" fmla="*/ 409344 h 1547794"/>
              <a:gd name="connsiteX136" fmla="*/ 411714 w 1553285"/>
              <a:gd name="connsiteY136" fmla="*/ 409344 h 1547794"/>
              <a:gd name="connsiteX137" fmla="*/ 411714 w 1553285"/>
              <a:gd name="connsiteY137" fmla="*/ 327227 h 1547794"/>
              <a:gd name="connsiteX138" fmla="*/ 370543 w 1553285"/>
              <a:gd name="connsiteY138" fmla="*/ 311052 h 1547794"/>
              <a:gd name="connsiteX139" fmla="*/ 1182743 w 1553285"/>
              <a:gd name="connsiteY139" fmla="*/ 309808 h 1547794"/>
              <a:gd name="connsiteX140" fmla="*/ 1165276 w 1553285"/>
              <a:gd name="connsiteY140" fmla="*/ 313540 h 1547794"/>
              <a:gd name="connsiteX141" fmla="*/ 1141571 w 1553285"/>
              <a:gd name="connsiteY141" fmla="*/ 327227 h 1547794"/>
              <a:gd name="connsiteX142" fmla="*/ 1141571 w 1553285"/>
              <a:gd name="connsiteY142" fmla="*/ 409344 h 1547794"/>
              <a:gd name="connsiteX143" fmla="*/ 1223914 w 1553285"/>
              <a:gd name="connsiteY143" fmla="*/ 409344 h 1547794"/>
              <a:gd name="connsiteX144" fmla="*/ 1223914 w 1553285"/>
              <a:gd name="connsiteY144" fmla="*/ 327227 h 1547794"/>
              <a:gd name="connsiteX145" fmla="*/ 1182743 w 1553285"/>
              <a:gd name="connsiteY145" fmla="*/ 309808 h 1547794"/>
              <a:gd name="connsiteX146" fmla="*/ 848381 w 1553285"/>
              <a:gd name="connsiteY146" fmla="*/ 177922 h 1547794"/>
              <a:gd name="connsiteX147" fmla="*/ 799724 w 1553285"/>
              <a:gd name="connsiteY147" fmla="*/ 205294 h 1547794"/>
              <a:gd name="connsiteX148" fmla="*/ 799724 w 1553285"/>
              <a:gd name="connsiteY148" fmla="*/ 370774 h 1547794"/>
              <a:gd name="connsiteX149" fmla="*/ 963162 w 1553285"/>
              <a:gd name="connsiteY149" fmla="*/ 414321 h 1547794"/>
              <a:gd name="connsiteX150" fmla="*/ 1048000 w 1553285"/>
              <a:gd name="connsiteY150" fmla="*/ 471555 h 1547794"/>
              <a:gd name="connsiteX151" fmla="*/ 1095409 w 1553285"/>
              <a:gd name="connsiteY151" fmla="*/ 424275 h 1547794"/>
              <a:gd name="connsiteX152" fmla="*/ 1085428 w 1553285"/>
              <a:gd name="connsiteY152" fmla="*/ 332204 h 1547794"/>
              <a:gd name="connsiteX153" fmla="*/ 704905 w 1553285"/>
              <a:gd name="connsiteY153" fmla="*/ 177922 h 1547794"/>
              <a:gd name="connsiteX154" fmla="*/ 467857 w 1553285"/>
              <a:gd name="connsiteY154" fmla="*/ 333448 h 1547794"/>
              <a:gd name="connsiteX155" fmla="*/ 457876 w 1553285"/>
              <a:gd name="connsiteY155" fmla="*/ 424275 h 1547794"/>
              <a:gd name="connsiteX156" fmla="*/ 506533 w 1553285"/>
              <a:gd name="connsiteY156" fmla="*/ 471555 h 1547794"/>
              <a:gd name="connsiteX157" fmla="*/ 753562 w 1553285"/>
              <a:gd name="connsiteY157" fmla="*/ 370774 h 1547794"/>
              <a:gd name="connsiteX158" fmla="*/ 753562 w 1553285"/>
              <a:gd name="connsiteY158" fmla="*/ 205294 h 1547794"/>
              <a:gd name="connsiteX159" fmla="*/ 704905 w 1553285"/>
              <a:gd name="connsiteY159" fmla="*/ 177922 h 1547794"/>
              <a:gd name="connsiteX160" fmla="*/ 776019 w 1553285"/>
              <a:gd name="connsiteY160" fmla="*/ 46036 h 1547794"/>
              <a:gd name="connsiteX161" fmla="*/ 724867 w 1553285"/>
              <a:gd name="connsiteY161" fmla="*/ 77141 h 1547794"/>
              <a:gd name="connsiteX162" fmla="*/ 718628 w 1553285"/>
              <a:gd name="connsiteY162" fmla="*/ 104514 h 1547794"/>
              <a:gd name="connsiteX163" fmla="*/ 776019 w 1553285"/>
              <a:gd name="connsiteY163" fmla="*/ 161747 h 1547794"/>
              <a:gd name="connsiteX164" fmla="*/ 809705 w 1553285"/>
              <a:gd name="connsiteY164" fmla="*/ 151794 h 1547794"/>
              <a:gd name="connsiteX165" fmla="*/ 763543 w 1553285"/>
              <a:gd name="connsiteY165" fmla="*/ 123177 h 1547794"/>
              <a:gd name="connsiteX166" fmla="*/ 757305 w 1553285"/>
              <a:gd name="connsiteY166" fmla="*/ 90827 h 1547794"/>
              <a:gd name="connsiteX167" fmla="*/ 789743 w 1553285"/>
              <a:gd name="connsiteY167" fmla="*/ 84606 h 1547794"/>
              <a:gd name="connsiteX168" fmla="*/ 833409 w 1553285"/>
              <a:gd name="connsiteY168" fmla="*/ 113223 h 1547794"/>
              <a:gd name="connsiteX169" fmla="*/ 834657 w 1553285"/>
              <a:gd name="connsiteY169" fmla="*/ 104514 h 1547794"/>
              <a:gd name="connsiteX170" fmla="*/ 776019 w 1553285"/>
              <a:gd name="connsiteY170" fmla="*/ 46036 h 1547794"/>
              <a:gd name="connsiteX171" fmla="*/ 776019 w 1553285"/>
              <a:gd name="connsiteY171" fmla="*/ 0 h 1547794"/>
              <a:gd name="connsiteX172" fmla="*/ 879571 w 1553285"/>
              <a:gd name="connsiteY172" fmla="*/ 104514 h 1547794"/>
              <a:gd name="connsiteX173" fmla="*/ 874581 w 1553285"/>
              <a:gd name="connsiteY173" fmla="*/ 139351 h 1547794"/>
              <a:gd name="connsiteX174" fmla="*/ 1110381 w 1553285"/>
              <a:gd name="connsiteY174" fmla="*/ 293633 h 1547794"/>
              <a:gd name="connsiteX175" fmla="*/ 1150305 w 1553285"/>
              <a:gd name="connsiteY175" fmla="*/ 269993 h 1547794"/>
              <a:gd name="connsiteX176" fmla="*/ 1256352 w 1553285"/>
              <a:gd name="connsiteY176" fmla="*/ 296122 h 1547794"/>
              <a:gd name="connsiteX177" fmla="*/ 1257600 w 1553285"/>
              <a:gd name="connsiteY177" fmla="*/ 441694 h 1547794"/>
              <a:gd name="connsiteX178" fmla="*/ 1412305 w 1553285"/>
              <a:gd name="connsiteY178" fmla="*/ 676849 h 1547794"/>
              <a:gd name="connsiteX179" fmla="*/ 1448485 w 1553285"/>
              <a:gd name="connsiteY179" fmla="*/ 670628 h 1547794"/>
              <a:gd name="connsiteX180" fmla="*/ 1497143 w 1553285"/>
              <a:gd name="connsiteY180" fmla="*/ 681826 h 1547794"/>
              <a:gd name="connsiteX181" fmla="*/ 1553285 w 1553285"/>
              <a:gd name="connsiteY181" fmla="*/ 773897 h 1547794"/>
              <a:gd name="connsiteX182" fmla="*/ 1448485 w 1553285"/>
              <a:gd name="connsiteY182" fmla="*/ 878411 h 1547794"/>
              <a:gd name="connsiteX183" fmla="*/ 1412305 w 1553285"/>
              <a:gd name="connsiteY183" fmla="*/ 870945 h 1547794"/>
              <a:gd name="connsiteX184" fmla="*/ 1257600 w 1553285"/>
              <a:gd name="connsiteY184" fmla="*/ 1107345 h 1547794"/>
              <a:gd name="connsiteX185" fmla="*/ 1282552 w 1553285"/>
              <a:gd name="connsiteY185" fmla="*/ 1148403 h 1547794"/>
              <a:gd name="connsiteX186" fmla="*/ 1256352 w 1553285"/>
              <a:gd name="connsiteY186" fmla="*/ 1252917 h 1547794"/>
              <a:gd name="connsiteX187" fmla="*/ 1182743 w 1553285"/>
              <a:gd name="connsiteY187" fmla="*/ 1284022 h 1547794"/>
              <a:gd name="connsiteX188" fmla="*/ 1110381 w 1553285"/>
              <a:gd name="connsiteY188" fmla="*/ 1254161 h 1547794"/>
              <a:gd name="connsiteX189" fmla="*/ 874581 w 1553285"/>
              <a:gd name="connsiteY189" fmla="*/ 1408443 h 1547794"/>
              <a:gd name="connsiteX190" fmla="*/ 879571 w 1553285"/>
              <a:gd name="connsiteY190" fmla="*/ 1444525 h 1547794"/>
              <a:gd name="connsiteX191" fmla="*/ 868343 w 1553285"/>
              <a:gd name="connsiteY191" fmla="*/ 1491805 h 1547794"/>
              <a:gd name="connsiteX192" fmla="*/ 776019 w 1553285"/>
              <a:gd name="connsiteY192" fmla="*/ 1547794 h 1547794"/>
              <a:gd name="connsiteX193" fmla="*/ 672467 w 1553285"/>
              <a:gd name="connsiteY193" fmla="*/ 1444525 h 1547794"/>
              <a:gd name="connsiteX194" fmla="*/ 679952 w 1553285"/>
              <a:gd name="connsiteY194" fmla="*/ 1408443 h 1547794"/>
              <a:gd name="connsiteX195" fmla="*/ 441657 w 1553285"/>
              <a:gd name="connsiteY195" fmla="*/ 1254161 h 1547794"/>
              <a:gd name="connsiteX196" fmla="*/ 401733 w 1553285"/>
              <a:gd name="connsiteY196" fmla="*/ 1277801 h 1547794"/>
              <a:gd name="connsiteX197" fmla="*/ 369295 w 1553285"/>
              <a:gd name="connsiteY197" fmla="*/ 1284022 h 1547794"/>
              <a:gd name="connsiteX198" fmla="*/ 296933 w 1553285"/>
              <a:gd name="connsiteY198" fmla="*/ 1252917 h 1547794"/>
              <a:gd name="connsiteX199" fmla="*/ 295686 w 1553285"/>
              <a:gd name="connsiteY199" fmla="*/ 1107345 h 1547794"/>
              <a:gd name="connsiteX200" fmla="*/ 140981 w 1553285"/>
              <a:gd name="connsiteY200" fmla="*/ 870945 h 1547794"/>
              <a:gd name="connsiteX201" fmla="*/ 103552 w 1553285"/>
              <a:gd name="connsiteY201" fmla="*/ 878411 h 1547794"/>
              <a:gd name="connsiteX202" fmla="*/ 57390 w 1553285"/>
              <a:gd name="connsiteY202" fmla="*/ 865968 h 1547794"/>
              <a:gd name="connsiteX203" fmla="*/ 0 w 1553285"/>
              <a:gd name="connsiteY203" fmla="*/ 773897 h 1547794"/>
              <a:gd name="connsiteX204" fmla="*/ 103552 w 1553285"/>
              <a:gd name="connsiteY204" fmla="*/ 670628 h 1547794"/>
              <a:gd name="connsiteX205" fmla="*/ 140981 w 1553285"/>
              <a:gd name="connsiteY205" fmla="*/ 676849 h 1547794"/>
              <a:gd name="connsiteX206" fmla="*/ 295686 w 1553285"/>
              <a:gd name="connsiteY206" fmla="*/ 441694 h 1547794"/>
              <a:gd name="connsiteX207" fmla="*/ 270733 w 1553285"/>
              <a:gd name="connsiteY207" fmla="*/ 400635 h 1547794"/>
              <a:gd name="connsiteX208" fmla="*/ 296933 w 1553285"/>
              <a:gd name="connsiteY208" fmla="*/ 296122 h 1547794"/>
              <a:gd name="connsiteX209" fmla="*/ 442905 w 1553285"/>
              <a:gd name="connsiteY209" fmla="*/ 294877 h 1547794"/>
              <a:gd name="connsiteX210" fmla="*/ 679952 w 1553285"/>
              <a:gd name="connsiteY210" fmla="*/ 140596 h 1547794"/>
              <a:gd name="connsiteX211" fmla="*/ 672467 w 1553285"/>
              <a:gd name="connsiteY211" fmla="*/ 104514 h 1547794"/>
              <a:gd name="connsiteX212" fmla="*/ 683695 w 1553285"/>
              <a:gd name="connsiteY212" fmla="*/ 55990 h 1547794"/>
              <a:gd name="connsiteX213" fmla="*/ 776019 w 1553285"/>
              <a:gd name="connsiteY213" fmla="*/ 0 h 15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</a:cxnLst>
            <a:rect l="l" t="t" r="r" b="b"/>
            <a:pathLst>
              <a:path w="1553285" h="1547794">
                <a:moveTo>
                  <a:pt x="776019" y="1386047"/>
                </a:moveTo>
                <a:cubicBezTo>
                  <a:pt x="763543" y="1386047"/>
                  <a:pt x="753562" y="1389780"/>
                  <a:pt x="744828" y="1396001"/>
                </a:cubicBezTo>
                <a:lnTo>
                  <a:pt x="789743" y="1425862"/>
                </a:lnTo>
                <a:cubicBezTo>
                  <a:pt x="799724" y="1432083"/>
                  <a:pt x="802219" y="1445769"/>
                  <a:pt x="795981" y="1456967"/>
                </a:cubicBezTo>
                <a:cubicBezTo>
                  <a:pt x="790990" y="1463188"/>
                  <a:pt x="783505" y="1466921"/>
                  <a:pt x="776019" y="1466921"/>
                </a:cubicBezTo>
                <a:cubicBezTo>
                  <a:pt x="772276" y="1466921"/>
                  <a:pt x="768533" y="1465676"/>
                  <a:pt x="763543" y="1463188"/>
                </a:cubicBezTo>
                <a:lnTo>
                  <a:pt x="718628" y="1434571"/>
                </a:lnTo>
                <a:cubicBezTo>
                  <a:pt x="718628" y="1438304"/>
                  <a:pt x="718628" y="1440792"/>
                  <a:pt x="718628" y="1444525"/>
                </a:cubicBezTo>
                <a:cubicBezTo>
                  <a:pt x="718628" y="1476874"/>
                  <a:pt x="744828" y="1503003"/>
                  <a:pt x="776019" y="1503003"/>
                </a:cubicBezTo>
                <a:cubicBezTo>
                  <a:pt x="798476" y="1503003"/>
                  <a:pt x="818438" y="1490560"/>
                  <a:pt x="828419" y="1471897"/>
                </a:cubicBezTo>
                <a:cubicBezTo>
                  <a:pt x="833409" y="1463188"/>
                  <a:pt x="834657" y="1454478"/>
                  <a:pt x="834657" y="1444525"/>
                </a:cubicBezTo>
                <a:cubicBezTo>
                  <a:pt x="834657" y="1413420"/>
                  <a:pt x="808457" y="1386047"/>
                  <a:pt x="776019" y="1386047"/>
                </a:cubicBezTo>
                <a:close/>
                <a:moveTo>
                  <a:pt x="1182743" y="1121031"/>
                </a:moveTo>
                <a:cubicBezTo>
                  <a:pt x="1167771" y="1121031"/>
                  <a:pt x="1152800" y="1127252"/>
                  <a:pt x="1141571" y="1138450"/>
                </a:cubicBezTo>
                <a:cubicBezTo>
                  <a:pt x="1119114" y="1160846"/>
                  <a:pt x="1119114" y="1198172"/>
                  <a:pt x="1141571" y="1220567"/>
                </a:cubicBezTo>
                <a:cubicBezTo>
                  <a:pt x="1165276" y="1242963"/>
                  <a:pt x="1201457" y="1242963"/>
                  <a:pt x="1223914" y="1220567"/>
                </a:cubicBezTo>
                <a:cubicBezTo>
                  <a:pt x="1240133" y="1205637"/>
                  <a:pt x="1245123" y="1183241"/>
                  <a:pt x="1238885" y="1162090"/>
                </a:cubicBezTo>
                <a:cubicBezTo>
                  <a:pt x="1235143" y="1152136"/>
                  <a:pt x="1231400" y="1144671"/>
                  <a:pt x="1223914" y="1138450"/>
                </a:cubicBezTo>
                <a:cubicBezTo>
                  <a:pt x="1212685" y="1127252"/>
                  <a:pt x="1197714" y="1121031"/>
                  <a:pt x="1182743" y="1121031"/>
                </a:cubicBezTo>
                <a:close/>
                <a:moveTo>
                  <a:pt x="370543" y="1121031"/>
                </a:moveTo>
                <a:cubicBezTo>
                  <a:pt x="355571" y="1121031"/>
                  <a:pt x="339352" y="1127252"/>
                  <a:pt x="328124" y="1138450"/>
                </a:cubicBezTo>
                <a:cubicBezTo>
                  <a:pt x="305667" y="1160846"/>
                  <a:pt x="305667" y="1198172"/>
                  <a:pt x="328124" y="1220567"/>
                </a:cubicBezTo>
                <a:cubicBezTo>
                  <a:pt x="344343" y="1236742"/>
                  <a:pt x="366800" y="1241719"/>
                  <a:pt x="388009" y="1234254"/>
                </a:cubicBezTo>
                <a:cubicBezTo>
                  <a:pt x="396743" y="1233010"/>
                  <a:pt x="404229" y="1226789"/>
                  <a:pt x="411714" y="1220567"/>
                </a:cubicBezTo>
                <a:cubicBezTo>
                  <a:pt x="434171" y="1198172"/>
                  <a:pt x="434171" y="1160846"/>
                  <a:pt x="411714" y="1138450"/>
                </a:cubicBezTo>
                <a:cubicBezTo>
                  <a:pt x="400486" y="1127252"/>
                  <a:pt x="384267" y="1121031"/>
                  <a:pt x="370543" y="1121031"/>
                </a:cubicBezTo>
                <a:close/>
                <a:moveTo>
                  <a:pt x="1048000" y="1076239"/>
                </a:moveTo>
                <a:cubicBezTo>
                  <a:pt x="980628" y="1135961"/>
                  <a:pt x="893295" y="1173288"/>
                  <a:pt x="799724" y="1179509"/>
                </a:cubicBezTo>
                <a:lnTo>
                  <a:pt x="799724" y="1343744"/>
                </a:lnTo>
                <a:cubicBezTo>
                  <a:pt x="818438" y="1348721"/>
                  <a:pt x="834657" y="1357430"/>
                  <a:pt x="848381" y="1369872"/>
                </a:cubicBezTo>
                <a:lnTo>
                  <a:pt x="1085428" y="1215591"/>
                </a:lnTo>
                <a:cubicBezTo>
                  <a:pt x="1074200" y="1185730"/>
                  <a:pt x="1077943" y="1152136"/>
                  <a:pt x="1095409" y="1124764"/>
                </a:cubicBezTo>
                <a:close/>
                <a:moveTo>
                  <a:pt x="506533" y="1076239"/>
                </a:moveTo>
                <a:lnTo>
                  <a:pt x="457876" y="1124764"/>
                </a:lnTo>
                <a:cubicBezTo>
                  <a:pt x="475343" y="1152136"/>
                  <a:pt x="479086" y="1185730"/>
                  <a:pt x="467857" y="1215591"/>
                </a:cubicBezTo>
                <a:lnTo>
                  <a:pt x="703657" y="1369872"/>
                </a:lnTo>
                <a:cubicBezTo>
                  <a:pt x="717381" y="1357430"/>
                  <a:pt x="734847" y="1348721"/>
                  <a:pt x="753562" y="1343744"/>
                </a:cubicBezTo>
                <a:lnTo>
                  <a:pt x="753562" y="1178264"/>
                </a:lnTo>
                <a:cubicBezTo>
                  <a:pt x="658743" y="1173288"/>
                  <a:pt x="572657" y="1135961"/>
                  <a:pt x="506533" y="1076239"/>
                </a:cubicBezTo>
                <a:close/>
                <a:moveTo>
                  <a:pt x="689933" y="832375"/>
                </a:moveTo>
                <a:cubicBezTo>
                  <a:pt x="628800" y="832375"/>
                  <a:pt x="577647" y="882143"/>
                  <a:pt x="577647" y="943109"/>
                </a:cubicBezTo>
                <a:lnTo>
                  <a:pt x="577647" y="1072507"/>
                </a:lnTo>
                <a:lnTo>
                  <a:pt x="577647" y="1073751"/>
                </a:lnTo>
                <a:cubicBezTo>
                  <a:pt x="592619" y="1083705"/>
                  <a:pt x="607590" y="1092414"/>
                  <a:pt x="623809" y="1099879"/>
                </a:cubicBezTo>
                <a:lnTo>
                  <a:pt x="623809" y="995366"/>
                </a:lnTo>
                <a:cubicBezTo>
                  <a:pt x="623809" y="982924"/>
                  <a:pt x="633790" y="972970"/>
                  <a:pt x="646267" y="972970"/>
                </a:cubicBezTo>
                <a:cubicBezTo>
                  <a:pt x="658743" y="972970"/>
                  <a:pt x="668724" y="982924"/>
                  <a:pt x="668724" y="995366"/>
                </a:cubicBezTo>
                <a:lnTo>
                  <a:pt x="668724" y="1112321"/>
                </a:lnTo>
                <a:cubicBezTo>
                  <a:pt x="668724" y="1114810"/>
                  <a:pt x="668724" y="1116054"/>
                  <a:pt x="668724" y="1117298"/>
                </a:cubicBezTo>
                <a:cubicBezTo>
                  <a:pt x="702409" y="1128496"/>
                  <a:pt x="738590" y="1134717"/>
                  <a:pt x="777267" y="1134717"/>
                </a:cubicBezTo>
                <a:cubicBezTo>
                  <a:pt x="813447" y="1134717"/>
                  <a:pt x="849628" y="1128496"/>
                  <a:pt x="884562" y="1117298"/>
                </a:cubicBezTo>
                <a:cubicBezTo>
                  <a:pt x="884562" y="1116054"/>
                  <a:pt x="883314" y="1114810"/>
                  <a:pt x="883314" y="1112321"/>
                </a:cubicBezTo>
                <a:lnTo>
                  <a:pt x="883314" y="995366"/>
                </a:lnTo>
                <a:cubicBezTo>
                  <a:pt x="883314" y="982924"/>
                  <a:pt x="893295" y="972970"/>
                  <a:pt x="905771" y="972970"/>
                </a:cubicBezTo>
                <a:cubicBezTo>
                  <a:pt x="919495" y="972970"/>
                  <a:pt x="929476" y="982924"/>
                  <a:pt x="929476" y="995366"/>
                </a:cubicBezTo>
                <a:lnTo>
                  <a:pt x="929476" y="1099879"/>
                </a:lnTo>
                <a:cubicBezTo>
                  <a:pt x="944447" y="1092414"/>
                  <a:pt x="960666" y="1083705"/>
                  <a:pt x="974390" y="1073751"/>
                </a:cubicBezTo>
                <a:lnTo>
                  <a:pt x="974390" y="943109"/>
                </a:lnTo>
                <a:cubicBezTo>
                  <a:pt x="974390" y="882143"/>
                  <a:pt x="925733" y="832375"/>
                  <a:pt x="864600" y="832375"/>
                </a:cubicBezTo>
                <a:close/>
                <a:moveTo>
                  <a:pt x="1182743" y="797537"/>
                </a:moveTo>
                <a:cubicBezTo>
                  <a:pt x="1176505" y="892097"/>
                  <a:pt x="1139076" y="977947"/>
                  <a:pt x="1079190" y="1043890"/>
                </a:cubicBezTo>
                <a:lnTo>
                  <a:pt x="1127847" y="1091170"/>
                </a:lnTo>
                <a:cubicBezTo>
                  <a:pt x="1155295" y="1073751"/>
                  <a:pt x="1188981" y="1071263"/>
                  <a:pt x="1220171" y="1082460"/>
                </a:cubicBezTo>
                <a:lnTo>
                  <a:pt x="1374876" y="847305"/>
                </a:lnTo>
                <a:cubicBezTo>
                  <a:pt x="1361152" y="833619"/>
                  <a:pt x="1351171" y="816200"/>
                  <a:pt x="1347428" y="797537"/>
                </a:cubicBezTo>
                <a:close/>
                <a:moveTo>
                  <a:pt x="205857" y="797537"/>
                </a:moveTo>
                <a:cubicBezTo>
                  <a:pt x="200867" y="816200"/>
                  <a:pt x="192133" y="833619"/>
                  <a:pt x="178409" y="847305"/>
                </a:cubicBezTo>
                <a:lnTo>
                  <a:pt x="334362" y="1082460"/>
                </a:lnTo>
                <a:cubicBezTo>
                  <a:pt x="363057" y="1071263"/>
                  <a:pt x="397990" y="1073751"/>
                  <a:pt x="425438" y="1091170"/>
                </a:cubicBezTo>
                <a:lnTo>
                  <a:pt x="474095" y="1043890"/>
                </a:lnTo>
                <a:cubicBezTo>
                  <a:pt x="414209" y="977947"/>
                  <a:pt x="376781" y="892097"/>
                  <a:pt x="370543" y="797537"/>
                </a:cubicBezTo>
                <a:close/>
                <a:moveTo>
                  <a:pt x="1448485" y="715419"/>
                </a:moveTo>
                <a:cubicBezTo>
                  <a:pt x="1445990" y="715419"/>
                  <a:pt x="1442247" y="716664"/>
                  <a:pt x="1438505" y="717908"/>
                </a:cubicBezTo>
                <a:lnTo>
                  <a:pt x="1467200" y="761455"/>
                </a:lnTo>
                <a:cubicBezTo>
                  <a:pt x="1474685" y="771409"/>
                  <a:pt x="1470943" y="786339"/>
                  <a:pt x="1462209" y="793804"/>
                </a:cubicBezTo>
                <a:cubicBezTo>
                  <a:pt x="1457219" y="795049"/>
                  <a:pt x="1453476" y="797537"/>
                  <a:pt x="1448485" y="797537"/>
                </a:cubicBezTo>
                <a:cubicBezTo>
                  <a:pt x="1442247" y="797537"/>
                  <a:pt x="1434762" y="793804"/>
                  <a:pt x="1429771" y="786339"/>
                </a:cubicBezTo>
                <a:lnTo>
                  <a:pt x="1401076" y="741548"/>
                </a:lnTo>
                <a:cubicBezTo>
                  <a:pt x="1393590" y="750257"/>
                  <a:pt x="1391095" y="762699"/>
                  <a:pt x="1391095" y="773897"/>
                </a:cubicBezTo>
                <a:cubicBezTo>
                  <a:pt x="1391095" y="806247"/>
                  <a:pt x="1416047" y="832375"/>
                  <a:pt x="1448485" y="832375"/>
                </a:cubicBezTo>
                <a:cubicBezTo>
                  <a:pt x="1480923" y="832375"/>
                  <a:pt x="1507123" y="806247"/>
                  <a:pt x="1507123" y="773897"/>
                </a:cubicBezTo>
                <a:cubicBezTo>
                  <a:pt x="1507123" y="752746"/>
                  <a:pt x="1494647" y="732838"/>
                  <a:pt x="1474685" y="722885"/>
                </a:cubicBezTo>
                <a:cubicBezTo>
                  <a:pt x="1467200" y="717908"/>
                  <a:pt x="1458466" y="715419"/>
                  <a:pt x="1448485" y="715419"/>
                </a:cubicBezTo>
                <a:close/>
                <a:moveTo>
                  <a:pt x="103552" y="715419"/>
                </a:moveTo>
                <a:cubicBezTo>
                  <a:pt x="72362" y="715419"/>
                  <a:pt x="46162" y="742792"/>
                  <a:pt x="46162" y="773897"/>
                </a:cubicBezTo>
                <a:cubicBezTo>
                  <a:pt x="46162" y="796293"/>
                  <a:pt x="57390" y="816200"/>
                  <a:pt x="77352" y="826154"/>
                </a:cubicBezTo>
                <a:cubicBezTo>
                  <a:pt x="86086" y="829886"/>
                  <a:pt x="94819" y="832375"/>
                  <a:pt x="103552" y="832375"/>
                </a:cubicBezTo>
                <a:cubicBezTo>
                  <a:pt x="108543" y="832375"/>
                  <a:pt x="111038" y="832375"/>
                  <a:pt x="114781" y="831131"/>
                </a:cubicBezTo>
                <a:lnTo>
                  <a:pt x="84838" y="786339"/>
                </a:lnTo>
                <a:cubicBezTo>
                  <a:pt x="78600" y="776386"/>
                  <a:pt x="81095" y="762699"/>
                  <a:pt x="92324" y="755234"/>
                </a:cubicBezTo>
                <a:cubicBezTo>
                  <a:pt x="102305" y="749013"/>
                  <a:pt x="116029" y="751501"/>
                  <a:pt x="123514" y="761455"/>
                </a:cubicBezTo>
                <a:lnTo>
                  <a:pt x="153457" y="806247"/>
                </a:lnTo>
                <a:cubicBezTo>
                  <a:pt x="159695" y="797537"/>
                  <a:pt x="162190" y="786339"/>
                  <a:pt x="162190" y="773897"/>
                </a:cubicBezTo>
                <a:cubicBezTo>
                  <a:pt x="162190" y="742792"/>
                  <a:pt x="135990" y="715419"/>
                  <a:pt x="103552" y="715419"/>
                </a:cubicBezTo>
                <a:close/>
                <a:moveTo>
                  <a:pt x="772669" y="567665"/>
                </a:moveTo>
                <a:cubicBezTo>
                  <a:pt x="729529" y="567665"/>
                  <a:pt x="693784" y="603586"/>
                  <a:pt x="693784" y="646938"/>
                </a:cubicBezTo>
                <a:cubicBezTo>
                  <a:pt x="693784" y="692767"/>
                  <a:pt x="729529" y="728687"/>
                  <a:pt x="772669" y="728687"/>
                </a:cubicBezTo>
                <a:cubicBezTo>
                  <a:pt x="817042" y="728687"/>
                  <a:pt x="854020" y="692767"/>
                  <a:pt x="854020" y="646938"/>
                </a:cubicBezTo>
                <a:cubicBezTo>
                  <a:pt x="854020" y="617211"/>
                  <a:pt x="836764" y="589961"/>
                  <a:pt x="809647" y="576336"/>
                </a:cubicBezTo>
                <a:cubicBezTo>
                  <a:pt x="798553" y="570143"/>
                  <a:pt x="786228" y="567665"/>
                  <a:pt x="772669" y="567665"/>
                </a:cubicBezTo>
                <a:close/>
                <a:moveTo>
                  <a:pt x="772669" y="521836"/>
                </a:moveTo>
                <a:cubicBezTo>
                  <a:pt x="793623" y="521836"/>
                  <a:pt x="813344" y="525552"/>
                  <a:pt x="830601" y="535461"/>
                </a:cubicBezTo>
                <a:cubicBezTo>
                  <a:pt x="872509" y="557756"/>
                  <a:pt x="899625" y="601108"/>
                  <a:pt x="899625" y="646938"/>
                </a:cubicBezTo>
                <a:cubicBezTo>
                  <a:pt x="899625" y="717539"/>
                  <a:pt x="842926" y="773278"/>
                  <a:pt x="772669" y="773278"/>
                </a:cubicBezTo>
                <a:cubicBezTo>
                  <a:pt x="704877" y="773278"/>
                  <a:pt x="648178" y="717539"/>
                  <a:pt x="648178" y="646938"/>
                </a:cubicBezTo>
                <a:cubicBezTo>
                  <a:pt x="648178" y="578813"/>
                  <a:pt x="704877" y="521836"/>
                  <a:pt x="772669" y="521836"/>
                </a:cubicBezTo>
                <a:close/>
                <a:moveTo>
                  <a:pt x="1127847" y="456624"/>
                </a:moveTo>
                <a:lnTo>
                  <a:pt x="1079190" y="503904"/>
                </a:lnTo>
                <a:cubicBezTo>
                  <a:pt x="1140324" y="572336"/>
                  <a:pt x="1176505" y="658186"/>
                  <a:pt x="1182743" y="751501"/>
                </a:cubicBezTo>
                <a:lnTo>
                  <a:pt x="1347428" y="751501"/>
                </a:lnTo>
                <a:cubicBezTo>
                  <a:pt x="1351171" y="732838"/>
                  <a:pt x="1361152" y="715419"/>
                  <a:pt x="1374876" y="701733"/>
                </a:cubicBezTo>
                <a:lnTo>
                  <a:pt x="1220171" y="466578"/>
                </a:lnTo>
                <a:cubicBezTo>
                  <a:pt x="1207695" y="470311"/>
                  <a:pt x="1195219" y="471555"/>
                  <a:pt x="1182743" y="471555"/>
                </a:cubicBezTo>
                <a:cubicBezTo>
                  <a:pt x="1162781" y="471555"/>
                  <a:pt x="1144066" y="466578"/>
                  <a:pt x="1127847" y="456624"/>
                </a:cubicBezTo>
                <a:close/>
                <a:moveTo>
                  <a:pt x="425438" y="456624"/>
                </a:moveTo>
                <a:cubicBezTo>
                  <a:pt x="409219" y="466578"/>
                  <a:pt x="389257" y="471555"/>
                  <a:pt x="370543" y="471555"/>
                </a:cubicBezTo>
                <a:cubicBezTo>
                  <a:pt x="356819" y="471555"/>
                  <a:pt x="345590" y="470311"/>
                  <a:pt x="334362" y="466578"/>
                </a:cubicBezTo>
                <a:lnTo>
                  <a:pt x="178409" y="701733"/>
                </a:lnTo>
                <a:cubicBezTo>
                  <a:pt x="192133" y="715419"/>
                  <a:pt x="200867" y="732838"/>
                  <a:pt x="205857" y="751501"/>
                </a:cubicBezTo>
                <a:lnTo>
                  <a:pt x="370543" y="751501"/>
                </a:lnTo>
                <a:cubicBezTo>
                  <a:pt x="376781" y="656942"/>
                  <a:pt x="414209" y="571091"/>
                  <a:pt x="474095" y="505148"/>
                </a:cubicBezTo>
                <a:close/>
                <a:moveTo>
                  <a:pt x="777267" y="415565"/>
                </a:moveTo>
                <a:cubicBezTo>
                  <a:pt x="577647" y="415565"/>
                  <a:pt x="416705" y="576068"/>
                  <a:pt x="416705" y="773897"/>
                </a:cubicBezTo>
                <a:cubicBezTo>
                  <a:pt x="416705" y="878411"/>
                  <a:pt x="461619" y="972970"/>
                  <a:pt x="532733" y="1038913"/>
                </a:cubicBezTo>
                <a:lnTo>
                  <a:pt x="532733" y="943109"/>
                </a:lnTo>
                <a:cubicBezTo>
                  <a:pt x="532733" y="856015"/>
                  <a:pt x="603847" y="786339"/>
                  <a:pt x="689933" y="786339"/>
                </a:cubicBezTo>
                <a:lnTo>
                  <a:pt x="864600" y="786339"/>
                </a:lnTo>
                <a:cubicBezTo>
                  <a:pt x="950685" y="786339"/>
                  <a:pt x="1020552" y="856015"/>
                  <a:pt x="1020552" y="943109"/>
                </a:cubicBezTo>
                <a:lnTo>
                  <a:pt x="1020552" y="1038913"/>
                </a:lnTo>
                <a:cubicBezTo>
                  <a:pt x="1091666" y="972970"/>
                  <a:pt x="1136581" y="878411"/>
                  <a:pt x="1136581" y="773897"/>
                </a:cubicBezTo>
                <a:cubicBezTo>
                  <a:pt x="1136581" y="639523"/>
                  <a:pt x="1062971" y="516346"/>
                  <a:pt x="941952" y="455380"/>
                </a:cubicBezTo>
                <a:cubicBezTo>
                  <a:pt x="890800" y="428008"/>
                  <a:pt x="834657" y="415565"/>
                  <a:pt x="777267" y="415565"/>
                </a:cubicBezTo>
                <a:close/>
                <a:moveTo>
                  <a:pt x="370543" y="311052"/>
                </a:moveTo>
                <a:cubicBezTo>
                  <a:pt x="355571" y="311052"/>
                  <a:pt x="339352" y="316029"/>
                  <a:pt x="328124" y="327227"/>
                </a:cubicBezTo>
                <a:cubicBezTo>
                  <a:pt x="313152" y="343401"/>
                  <a:pt x="308162" y="365797"/>
                  <a:pt x="314400" y="385704"/>
                </a:cubicBezTo>
                <a:cubicBezTo>
                  <a:pt x="316895" y="395658"/>
                  <a:pt x="321886" y="403123"/>
                  <a:pt x="328124" y="409344"/>
                </a:cubicBezTo>
                <a:cubicBezTo>
                  <a:pt x="351829" y="432984"/>
                  <a:pt x="389257" y="432984"/>
                  <a:pt x="411714" y="409344"/>
                </a:cubicBezTo>
                <a:cubicBezTo>
                  <a:pt x="434171" y="386949"/>
                  <a:pt x="434171" y="350867"/>
                  <a:pt x="411714" y="327227"/>
                </a:cubicBezTo>
                <a:cubicBezTo>
                  <a:pt x="400486" y="316029"/>
                  <a:pt x="384267" y="311052"/>
                  <a:pt x="370543" y="311052"/>
                </a:cubicBezTo>
                <a:close/>
                <a:moveTo>
                  <a:pt x="1182743" y="309808"/>
                </a:moveTo>
                <a:cubicBezTo>
                  <a:pt x="1176505" y="309808"/>
                  <a:pt x="1170266" y="312296"/>
                  <a:pt x="1165276" y="313540"/>
                </a:cubicBezTo>
                <a:cubicBezTo>
                  <a:pt x="1156543" y="316029"/>
                  <a:pt x="1147809" y="321006"/>
                  <a:pt x="1141571" y="327227"/>
                </a:cubicBezTo>
                <a:cubicBezTo>
                  <a:pt x="1119114" y="350867"/>
                  <a:pt x="1119114" y="386949"/>
                  <a:pt x="1141571" y="409344"/>
                </a:cubicBezTo>
                <a:cubicBezTo>
                  <a:pt x="1165276" y="432984"/>
                  <a:pt x="1201457" y="432984"/>
                  <a:pt x="1223914" y="409344"/>
                </a:cubicBezTo>
                <a:cubicBezTo>
                  <a:pt x="1247619" y="386949"/>
                  <a:pt x="1247619" y="350867"/>
                  <a:pt x="1223914" y="327227"/>
                </a:cubicBezTo>
                <a:cubicBezTo>
                  <a:pt x="1212685" y="316029"/>
                  <a:pt x="1198962" y="309808"/>
                  <a:pt x="1182743" y="309808"/>
                </a:cubicBezTo>
                <a:close/>
                <a:moveTo>
                  <a:pt x="848381" y="177922"/>
                </a:moveTo>
                <a:cubicBezTo>
                  <a:pt x="834657" y="191608"/>
                  <a:pt x="818438" y="200318"/>
                  <a:pt x="799724" y="205294"/>
                </a:cubicBezTo>
                <a:lnTo>
                  <a:pt x="799724" y="370774"/>
                </a:lnTo>
                <a:cubicBezTo>
                  <a:pt x="855867" y="373262"/>
                  <a:pt x="912009" y="388193"/>
                  <a:pt x="963162" y="414321"/>
                </a:cubicBezTo>
                <a:cubicBezTo>
                  <a:pt x="993105" y="430496"/>
                  <a:pt x="1021800" y="450403"/>
                  <a:pt x="1048000" y="471555"/>
                </a:cubicBezTo>
                <a:lnTo>
                  <a:pt x="1095409" y="424275"/>
                </a:lnTo>
                <a:cubicBezTo>
                  <a:pt x="1077943" y="396902"/>
                  <a:pt x="1074200" y="363309"/>
                  <a:pt x="1085428" y="332204"/>
                </a:cubicBezTo>
                <a:close/>
                <a:moveTo>
                  <a:pt x="704905" y="177922"/>
                </a:moveTo>
                <a:lnTo>
                  <a:pt x="467857" y="333448"/>
                </a:lnTo>
                <a:cubicBezTo>
                  <a:pt x="479086" y="363309"/>
                  <a:pt x="475343" y="396902"/>
                  <a:pt x="457876" y="424275"/>
                </a:cubicBezTo>
                <a:lnTo>
                  <a:pt x="506533" y="471555"/>
                </a:lnTo>
                <a:cubicBezTo>
                  <a:pt x="572657" y="413077"/>
                  <a:pt x="658743" y="375751"/>
                  <a:pt x="753562" y="370774"/>
                </a:cubicBezTo>
                <a:lnTo>
                  <a:pt x="753562" y="205294"/>
                </a:lnTo>
                <a:cubicBezTo>
                  <a:pt x="734847" y="200318"/>
                  <a:pt x="718628" y="191608"/>
                  <a:pt x="704905" y="177922"/>
                </a:cubicBezTo>
                <a:close/>
                <a:moveTo>
                  <a:pt x="776019" y="46036"/>
                </a:moveTo>
                <a:cubicBezTo>
                  <a:pt x="754809" y="46036"/>
                  <a:pt x="734847" y="57234"/>
                  <a:pt x="724867" y="77141"/>
                </a:cubicBezTo>
                <a:cubicBezTo>
                  <a:pt x="719876" y="85851"/>
                  <a:pt x="718628" y="94560"/>
                  <a:pt x="718628" y="104514"/>
                </a:cubicBezTo>
                <a:cubicBezTo>
                  <a:pt x="718628" y="135619"/>
                  <a:pt x="744828" y="161747"/>
                  <a:pt x="776019" y="161747"/>
                </a:cubicBezTo>
                <a:cubicBezTo>
                  <a:pt x="788495" y="161747"/>
                  <a:pt x="799724" y="158015"/>
                  <a:pt x="809705" y="151794"/>
                </a:cubicBezTo>
                <a:lnTo>
                  <a:pt x="763543" y="123177"/>
                </a:lnTo>
                <a:cubicBezTo>
                  <a:pt x="753562" y="115712"/>
                  <a:pt x="749819" y="102025"/>
                  <a:pt x="757305" y="90827"/>
                </a:cubicBezTo>
                <a:cubicBezTo>
                  <a:pt x="763543" y="80874"/>
                  <a:pt x="778514" y="78385"/>
                  <a:pt x="789743" y="84606"/>
                </a:cubicBezTo>
                <a:lnTo>
                  <a:pt x="833409" y="113223"/>
                </a:lnTo>
                <a:cubicBezTo>
                  <a:pt x="834657" y="110735"/>
                  <a:pt x="834657" y="107002"/>
                  <a:pt x="834657" y="104514"/>
                </a:cubicBezTo>
                <a:cubicBezTo>
                  <a:pt x="834657" y="70920"/>
                  <a:pt x="808457" y="46036"/>
                  <a:pt x="776019" y="46036"/>
                </a:cubicBezTo>
                <a:close/>
                <a:moveTo>
                  <a:pt x="776019" y="0"/>
                </a:moveTo>
                <a:cubicBezTo>
                  <a:pt x="833409" y="0"/>
                  <a:pt x="879571" y="47280"/>
                  <a:pt x="879571" y="104514"/>
                </a:cubicBezTo>
                <a:cubicBezTo>
                  <a:pt x="879571" y="116956"/>
                  <a:pt x="878324" y="129398"/>
                  <a:pt x="874581" y="139351"/>
                </a:cubicBezTo>
                <a:lnTo>
                  <a:pt x="1110381" y="293633"/>
                </a:lnTo>
                <a:cubicBezTo>
                  <a:pt x="1121609" y="283679"/>
                  <a:pt x="1135333" y="274970"/>
                  <a:pt x="1150305" y="269993"/>
                </a:cubicBezTo>
                <a:cubicBezTo>
                  <a:pt x="1187733" y="258795"/>
                  <a:pt x="1228905" y="267505"/>
                  <a:pt x="1256352" y="296122"/>
                </a:cubicBezTo>
                <a:cubicBezTo>
                  <a:pt x="1296276" y="334692"/>
                  <a:pt x="1296276" y="400635"/>
                  <a:pt x="1257600" y="441694"/>
                </a:cubicBezTo>
                <a:lnTo>
                  <a:pt x="1412305" y="676849"/>
                </a:lnTo>
                <a:cubicBezTo>
                  <a:pt x="1423533" y="673116"/>
                  <a:pt x="1436009" y="670628"/>
                  <a:pt x="1448485" y="670628"/>
                </a:cubicBezTo>
                <a:cubicBezTo>
                  <a:pt x="1464705" y="670628"/>
                  <a:pt x="1482171" y="674361"/>
                  <a:pt x="1497143" y="681826"/>
                </a:cubicBezTo>
                <a:cubicBezTo>
                  <a:pt x="1530828" y="699245"/>
                  <a:pt x="1553285" y="735327"/>
                  <a:pt x="1553285" y="773897"/>
                </a:cubicBezTo>
                <a:cubicBezTo>
                  <a:pt x="1553285" y="831131"/>
                  <a:pt x="1505876" y="878411"/>
                  <a:pt x="1448485" y="878411"/>
                </a:cubicBezTo>
                <a:cubicBezTo>
                  <a:pt x="1436009" y="878411"/>
                  <a:pt x="1423533" y="875922"/>
                  <a:pt x="1412305" y="870945"/>
                </a:cubicBezTo>
                <a:lnTo>
                  <a:pt x="1257600" y="1107345"/>
                </a:lnTo>
                <a:cubicBezTo>
                  <a:pt x="1268828" y="1119787"/>
                  <a:pt x="1277562" y="1133473"/>
                  <a:pt x="1282552" y="1148403"/>
                </a:cubicBezTo>
                <a:cubicBezTo>
                  <a:pt x="1293781" y="1185730"/>
                  <a:pt x="1283800" y="1225544"/>
                  <a:pt x="1256352" y="1252917"/>
                </a:cubicBezTo>
                <a:cubicBezTo>
                  <a:pt x="1236390" y="1272824"/>
                  <a:pt x="1210190" y="1284022"/>
                  <a:pt x="1182743" y="1284022"/>
                </a:cubicBezTo>
                <a:cubicBezTo>
                  <a:pt x="1156543" y="1284022"/>
                  <a:pt x="1130343" y="1272824"/>
                  <a:pt x="1110381" y="1254161"/>
                </a:cubicBezTo>
                <a:lnTo>
                  <a:pt x="874581" y="1408443"/>
                </a:lnTo>
                <a:cubicBezTo>
                  <a:pt x="878324" y="1419641"/>
                  <a:pt x="879571" y="1432083"/>
                  <a:pt x="879571" y="1444525"/>
                </a:cubicBezTo>
                <a:cubicBezTo>
                  <a:pt x="879571" y="1460699"/>
                  <a:pt x="875828" y="1478118"/>
                  <a:pt x="868343" y="1491805"/>
                </a:cubicBezTo>
                <a:cubicBezTo>
                  <a:pt x="850876" y="1526642"/>
                  <a:pt x="814695" y="1547794"/>
                  <a:pt x="776019" y="1547794"/>
                </a:cubicBezTo>
                <a:cubicBezTo>
                  <a:pt x="718628" y="1547794"/>
                  <a:pt x="672467" y="1501758"/>
                  <a:pt x="672467" y="1444525"/>
                </a:cubicBezTo>
                <a:cubicBezTo>
                  <a:pt x="672467" y="1432083"/>
                  <a:pt x="674962" y="1419641"/>
                  <a:pt x="679952" y="1408443"/>
                </a:cubicBezTo>
                <a:lnTo>
                  <a:pt x="441657" y="1254161"/>
                </a:lnTo>
                <a:cubicBezTo>
                  <a:pt x="430428" y="1265359"/>
                  <a:pt x="416705" y="1272824"/>
                  <a:pt x="401733" y="1277801"/>
                </a:cubicBezTo>
                <a:cubicBezTo>
                  <a:pt x="390505" y="1281534"/>
                  <a:pt x="380524" y="1284022"/>
                  <a:pt x="369295" y="1284022"/>
                </a:cubicBezTo>
                <a:cubicBezTo>
                  <a:pt x="343095" y="1284022"/>
                  <a:pt x="316895" y="1272824"/>
                  <a:pt x="296933" y="1252917"/>
                </a:cubicBezTo>
                <a:cubicBezTo>
                  <a:pt x="255762" y="1213102"/>
                  <a:pt x="255762" y="1148403"/>
                  <a:pt x="295686" y="1107345"/>
                </a:cubicBezTo>
                <a:lnTo>
                  <a:pt x="140981" y="870945"/>
                </a:lnTo>
                <a:cubicBezTo>
                  <a:pt x="129752" y="875922"/>
                  <a:pt x="117276" y="878411"/>
                  <a:pt x="103552" y="878411"/>
                </a:cubicBezTo>
                <a:cubicBezTo>
                  <a:pt x="87333" y="878411"/>
                  <a:pt x="71114" y="873434"/>
                  <a:pt x="57390" y="865968"/>
                </a:cubicBezTo>
                <a:cubicBezTo>
                  <a:pt x="21210" y="848550"/>
                  <a:pt x="0" y="813712"/>
                  <a:pt x="0" y="773897"/>
                </a:cubicBezTo>
                <a:cubicBezTo>
                  <a:pt x="0" y="717908"/>
                  <a:pt x="47410" y="670628"/>
                  <a:pt x="103552" y="670628"/>
                </a:cubicBezTo>
                <a:cubicBezTo>
                  <a:pt x="117276" y="670628"/>
                  <a:pt x="129752" y="673116"/>
                  <a:pt x="140981" y="676849"/>
                </a:cubicBezTo>
                <a:lnTo>
                  <a:pt x="295686" y="441694"/>
                </a:lnTo>
                <a:cubicBezTo>
                  <a:pt x="284457" y="429252"/>
                  <a:pt x="275724" y="415565"/>
                  <a:pt x="270733" y="400635"/>
                </a:cubicBezTo>
                <a:cubicBezTo>
                  <a:pt x="259505" y="363309"/>
                  <a:pt x="269486" y="323494"/>
                  <a:pt x="296933" y="296122"/>
                </a:cubicBezTo>
                <a:cubicBezTo>
                  <a:pt x="336857" y="255063"/>
                  <a:pt x="402981" y="255063"/>
                  <a:pt x="442905" y="294877"/>
                </a:cubicBezTo>
                <a:lnTo>
                  <a:pt x="679952" y="140596"/>
                </a:lnTo>
                <a:cubicBezTo>
                  <a:pt x="674962" y="129398"/>
                  <a:pt x="672467" y="116956"/>
                  <a:pt x="672467" y="104514"/>
                </a:cubicBezTo>
                <a:cubicBezTo>
                  <a:pt x="672467" y="87095"/>
                  <a:pt x="676209" y="70920"/>
                  <a:pt x="683695" y="55990"/>
                </a:cubicBezTo>
                <a:cubicBezTo>
                  <a:pt x="702409" y="21152"/>
                  <a:pt x="737343" y="0"/>
                  <a:pt x="7760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7" name="Freeform 360">
            <a:extLst>
              <a:ext uri="{FF2B5EF4-FFF2-40B4-BE49-F238E27FC236}">
                <a16:creationId xmlns:a16="http://schemas.microsoft.com/office/drawing/2014/main" id="{6044EDFF-9664-4B26-B6BC-4DD088A66F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04718" y="2118539"/>
            <a:ext cx="721904" cy="693843"/>
          </a:xfrm>
          <a:custGeom>
            <a:avLst/>
            <a:gdLst>
              <a:gd name="T0" fmla="*/ 1147 w 1246"/>
              <a:gd name="T1" fmla="*/ 580 h 1199"/>
              <a:gd name="T2" fmla="*/ 898 w 1246"/>
              <a:gd name="T3" fmla="*/ 502 h 1199"/>
              <a:gd name="T4" fmla="*/ 985 w 1246"/>
              <a:gd name="T5" fmla="*/ 423 h 1199"/>
              <a:gd name="T6" fmla="*/ 1209 w 1246"/>
              <a:gd name="T7" fmla="*/ 485 h 1199"/>
              <a:gd name="T8" fmla="*/ 1209 w 1246"/>
              <a:gd name="T9" fmla="*/ 713 h 1199"/>
              <a:gd name="T10" fmla="*/ 936 w 1246"/>
              <a:gd name="T11" fmla="*/ 774 h 1199"/>
              <a:gd name="T12" fmla="*/ 818 w 1246"/>
              <a:gd name="T13" fmla="*/ 696 h 1199"/>
              <a:gd name="T14" fmla="*/ 976 w 1246"/>
              <a:gd name="T15" fmla="*/ 617 h 1199"/>
              <a:gd name="T16" fmla="*/ 1209 w 1246"/>
              <a:gd name="T17" fmla="*/ 678 h 1199"/>
              <a:gd name="T18" fmla="*/ 1209 w 1246"/>
              <a:gd name="T19" fmla="*/ 907 h 1199"/>
              <a:gd name="T20" fmla="*/ 936 w 1246"/>
              <a:gd name="T21" fmla="*/ 968 h 1199"/>
              <a:gd name="T22" fmla="*/ 858 w 1246"/>
              <a:gd name="T23" fmla="*/ 890 h 1199"/>
              <a:gd name="T24" fmla="*/ 1147 w 1246"/>
              <a:gd name="T25" fmla="*/ 811 h 1199"/>
              <a:gd name="T26" fmla="*/ 1209 w 1246"/>
              <a:gd name="T27" fmla="*/ 1101 h 1199"/>
              <a:gd name="T28" fmla="*/ 997 w 1246"/>
              <a:gd name="T29" fmla="*/ 1162 h 1199"/>
              <a:gd name="T30" fmla="*/ 918 w 1246"/>
              <a:gd name="T31" fmla="*/ 1083 h 1199"/>
              <a:gd name="T32" fmla="*/ 1147 w 1246"/>
              <a:gd name="T33" fmla="*/ 1005 h 1199"/>
              <a:gd name="T34" fmla="*/ 271 w 1246"/>
              <a:gd name="T35" fmla="*/ 1046 h 1199"/>
              <a:gd name="T36" fmla="*/ 36 w 1246"/>
              <a:gd name="T37" fmla="*/ 1002 h 1199"/>
              <a:gd name="T38" fmla="*/ 80 w 1246"/>
              <a:gd name="T39" fmla="*/ 539 h 1199"/>
              <a:gd name="T40" fmla="*/ 275 w 1246"/>
              <a:gd name="T41" fmla="*/ 526 h 1199"/>
              <a:gd name="T42" fmla="*/ 345 w 1246"/>
              <a:gd name="T43" fmla="*/ 442 h 1199"/>
              <a:gd name="T44" fmla="*/ 347 w 1246"/>
              <a:gd name="T45" fmla="*/ 440 h 1199"/>
              <a:gd name="T46" fmla="*/ 349 w 1246"/>
              <a:gd name="T47" fmla="*/ 438 h 1199"/>
              <a:gd name="T48" fmla="*/ 350 w 1246"/>
              <a:gd name="T49" fmla="*/ 435 h 1199"/>
              <a:gd name="T50" fmla="*/ 351 w 1246"/>
              <a:gd name="T51" fmla="*/ 434 h 1199"/>
              <a:gd name="T52" fmla="*/ 353 w 1246"/>
              <a:gd name="T53" fmla="*/ 432 h 1199"/>
              <a:gd name="T54" fmla="*/ 353 w 1246"/>
              <a:gd name="T55" fmla="*/ 430 h 1199"/>
              <a:gd name="T56" fmla="*/ 344 w 1246"/>
              <a:gd name="T57" fmla="*/ 242 h 1199"/>
              <a:gd name="T58" fmla="*/ 415 w 1246"/>
              <a:gd name="T59" fmla="*/ 58 h 1199"/>
              <a:gd name="T60" fmla="*/ 618 w 1246"/>
              <a:gd name="T61" fmla="*/ 140 h 1199"/>
              <a:gd name="T62" fmla="*/ 657 w 1246"/>
              <a:gd name="T63" fmla="*/ 440 h 1199"/>
              <a:gd name="T64" fmla="*/ 718 w 1246"/>
              <a:gd name="T65" fmla="*/ 668 h 1199"/>
              <a:gd name="T66" fmla="*/ 472 w 1246"/>
              <a:gd name="T67" fmla="*/ 914 h 1199"/>
              <a:gd name="T68" fmla="*/ 472 w 1246"/>
              <a:gd name="T69" fmla="*/ 950 h 1199"/>
              <a:gd name="T70" fmla="*/ 754 w 1246"/>
              <a:gd name="T71" fmla="*/ 668 h 1199"/>
              <a:gd name="T72" fmla="*/ 693 w 1246"/>
              <a:gd name="T73" fmla="*/ 445 h 1199"/>
              <a:gd name="T74" fmla="*/ 893 w 1246"/>
              <a:gd name="T75" fmla="*/ 423 h 1199"/>
              <a:gd name="T76" fmla="*/ 862 w 1246"/>
              <a:gd name="T77" fmla="*/ 502 h 1199"/>
              <a:gd name="T78" fmla="*/ 781 w 1246"/>
              <a:gd name="T79" fmla="*/ 696 h 1199"/>
              <a:gd name="T80" fmla="*/ 859 w 1246"/>
              <a:gd name="T81" fmla="*/ 805 h 1199"/>
              <a:gd name="T82" fmla="*/ 915 w 1246"/>
              <a:gd name="T83" fmla="*/ 1002 h 1199"/>
              <a:gd name="T84" fmla="*/ 882 w 1246"/>
              <a:gd name="T85" fmla="*/ 1083 h 1199"/>
              <a:gd name="T86" fmla="*/ 415 w 1246"/>
              <a:gd name="T87" fmla="*/ 1161 h 1199"/>
              <a:gd name="T88" fmla="*/ 1245 w 1246"/>
              <a:gd name="T89" fmla="*/ 485 h 1199"/>
              <a:gd name="T90" fmla="*/ 985 w 1246"/>
              <a:gd name="T91" fmla="*/ 387 h 1199"/>
              <a:gd name="T92" fmla="*/ 700 w 1246"/>
              <a:gd name="T93" fmla="*/ 387 h 1199"/>
              <a:gd name="T94" fmla="*/ 545 w 1246"/>
              <a:gd name="T95" fmla="*/ 17 h 1199"/>
              <a:gd name="T96" fmla="*/ 400 w 1246"/>
              <a:gd name="T97" fmla="*/ 25 h 1199"/>
              <a:gd name="T98" fmla="*/ 320 w 1246"/>
              <a:gd name="T99" fmla="*/ 414 h 1199"/>
              <a:gd name="T100" fmla="*/ 245 w 1246"/>
              <a:gd name="T101" fmla="*/ 503 h 1199"/>
              <a:gd name="T102" fmla="*/ 0 w 1246"/>
              <a:gd name="T103" fmla="*/ 583 h 1199"/>
              <a:gd name="T104" fmla="*/ 80 w 1246"/>
              <a:gd name="T105" fmla="*/ 1082 h 1199"/>
              <a:gd name="T106" fmla="*/ 415 w 1246"/>
              <a:gd name="T107" fmla="*/ 1198 h 1199"/>
              <a:gd name="T108" fmla="*/ 987 w 1246"/>
              <a:gd name="T109" fmla="*/ 1198 h 1199"/>
              <a:gd name="T110" fmla="*/ 1147 w 1246"/>
              <a:gd name="T111" fmla="*/ 1198 h 1199"/>
              <a:gd name="T112" fmla="*/ 1245 w 1246"/>
              <a:gd name="T113" fmla="*/ 1066 h 1199"/>
              <a:gd name="T114" fmla="*/ 1204 w 1246"/>
              <a:gd name="T115" fmla="*/ 986 h 1199"/>
              <a:gd name="T116" fmla="*/ 1245 w 1246"/>
              <a:gd name="T117" fmla="*/ 872 h 1199"/>
              <a:gd name="T118" fmla="*/ 1245 w 1246"/>
              <a:gd name="T119" fmla="*/ 713 h 1199"/>
              <a:gd name="T120" fmla="*/ 1204 w 1246"/>
              <a:gd name="T121" fmla="*/ 599 h 1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46" h="1199">
                <a:moveTo>
                  <a:pt x="1209" y="519"/>
                </a:moveTo>
                <a:lnTo>
                  <a:pt x="1209" y="519"/>
                </a:lnTo>
                <a:cubicBezTo>
                  <a:pt x="1209" y="553"/>
                  <a:pt x="1182" y="580"/>
                  <a:pt x="1147" y="580"/>
                </a:cubicBezTo>
                <a:lnTo>
                  <a:pt x="976" y="580"/>
                </a:lnTo>
                <a:lnTo>
                  <a:pt x="976" y="580"/>
                </a:lnTo>
                <a:cubicBezTo>
                  <a:pt x="934" y="580"/>
                  <a:pt x="898" y="546"/>
                  <a:pt x="898" y="502"/>
                </a:cubicBezTo>
                <a:lnTo>
                  <a:pt x="898" y="502"/>
                </a:lnTo>
                <a:cubicBezTo>
                  <a:pt x="898" y="459"/>
                  <a:pt x="934" y="423"/>
                  <a:pt x="976" y="423"/>
                </a:cubicBezTo>
                <a:lnTo>
                  <a:pt x="985" y="423"/>
                </a:lnTo>
                <a:lnTo>
                  <a:pt x="1147" y="423"/>
                </a:lnTo>
                <a:lnTo>
                  <a:pt x="1147" y="423"/>
                </a:lnTo>
                <a:cubicBezTo>
                  <a:pt x="1182" y="423"/>
                  <a:pt x="1209" y="451"/>
                  <a:pt x="1209" y="485"/>
                </a:cubicBezTo>
                <a:lnTo>
                  <a:pt x="1209" y="519"/>
                </a:lnTo>
                <a:close/>
                <a:moveTo>
                  <a:pt x="1209" y="678"/>
                </a:moveTo>
                <a:lnTo>
                  <a:pt x="1209" y="713"/>
                </a:lnTo>
                <a:lnTo>
                  <a:pt x="1209" y="713"/>
                </a:lnTo>
                <a:cubicBezTo>
                  <a:pt x="1209" y="747"/>
                  <a:pt x="1182" y="774"/>
                  <a:pt x="1147" y="774"/>
                </a:cubicBezTo>
                <a:lnTo>
                  <a:pt x="936" y="774"/>
                </a:lnTo>
                <a:lnTo>
                  <a:pt x="896" y="774"/>
                </a:lnTo>
                <a:lnTo>
                  <a:pt x="896" y="774"/>
                </a:lnTo>
                <a:cubicBezTo>
                  <a:pt x="853" y="774"/>
                  <a:pt x="818" y="739"/>
                  <a:pt x="818" y="696"/>
                </a:cubicBezTo>
                <a:lnTo>
                  <a:pt x="818" y="696"/>
                </a:lnTo>
                <a:cubicBezTo>
                  <a:pt x="818" y="652"/>
                  <a:pt x="853" y="617"/>
                  <a:pt x="896" y="617"/>
                </a:cubicBezTo>
                <a:lnTo>
                  <a:pt x="976" y="617"/>
                </a:lnTo>
                <a:lnTo>
                  <a:pt x="1147" y="617"/>
                </a:lnTo>
                <a:lnTo>
                  <a:pt x="1147" y="617"/>
                </a:lnTo>
                <a:cubicBezTo>
                  <a:pt x="1182" y="617"/>
                  <a:pt x="1209" y="645"/>
                  <a:pt x="1209" y="678"/>
                </a:cubicBezTo>
                <a:close/>
                <a:moveTo>
                  <a:pt x="1209" y="872"/>
                </a:moveTo>
                <a:lnTo>
                  <a:pt x="1209" y="907"/>
                </a:lnTo>
                <a:lnTo>
                  <a:pt x="1209" y="907"/>
                </a:lnTo>
                <a:cubicBezTo>
                  <a:pt x="1209" y="940"/>
                  <a:pt x="1182" y="968"/>
                  <a:pt x="1147" y="968"/>
                </a:cubicBezTo>
                <a:lnTo>
                  <a:pt x="997" y="968"/>
                </a:lnTo>
                <a:lnTo>
                  <a:pt x="936" y="968"/>
                </a:lnTo>
                <a:lnTo>
                  <a:pt x="936" y="968"/>
                </a:lnTo>
                <a:cubicBezTo>
                  <a:pt x="894" y="968"/>
                  <a:pt x="858" y="933"/>
                  <a:pt x="858" y="890"/>
                </a:cubicBezTo>
                <a:lnTo>
                  <a:pt x="858" y="890"/>
                </a:lnTo>
                <a:cubicBezTo>
                  <a:pt x="858" y="846"/>
                  <a:pt x="894" y="811"/>
                  <a:pt x="936" y="811"/>
                </a:cubicBezTo>
                <a:lnTo>
                  <a:pt x="1147" y="811"/>
                </a:lnTo>
                <a:lnTo>
                  <a:pt x="1147" y="811"/>
                </a:lnTo>
                <a:cubicBezTo>
                  <a:pt x="1182" y="811"/>
                  <a:pt x="1209" y="838"/>
                  <a:pt x="1209" y="872"/>
                </a:cubicBezTo>
                <a:close/>
                <a:moveTo>
                  <a:pt x="1209" y="1066"/>
                </a:moveTo>
                <a:lnTo>
                  <a:pt x="1209" y="1101"/>
                </a:lnTo>
                <a:lnTo>
                  <a:pt x="1209" y="1101"/>
                </a:lnTo>
                <a:cubicBezTo>
                  <a:pt x="1209" y="1134"/>
                  <a:pt x="1182" y="1162"/>
                  <a:pt x="1147" y="1162"/>
                </a:cubicBezTo>
                <a:lnTo>
                  <a:pt x="997" y="1162"/>
                </a:lnTo>
                <a:lnTo>
                  <a:pt x="997" y="1162"/>
                </a:lnTo>
                <a:cubicBezTo>
                  <a:pt x="954" y="1162"/>
                  <a:pt x="918" y="1127"/>
                  <a:pt x="918" y="1083"/>
                </a:cubicBezTo>
                <a:lnTo>
                  <a:pt x="918" y="1083"/>
                </a:lnTo>
                <a:cubicBezTo>
                  <a:pt x="918" y="1040"/>
                  <a:pt x="954" y="1005"/>
                  <a:pt x="997" y="1005"/>
                </a:cubicBezTo>
                <a:lnTo>
                  <a:pt x="1147" y="1005"/>
                </a:lnTo>
                <a:lnTo>
                  <a:pt x="1147" y="1005"/>
                </a:lnTo>
                <a:cubicBezTo>
                  <a:pt x="1182" y="1005"/>
                  <a:pt x="1209" y="1032"/>
                  <a:pt x="1209" y="1066"/>
                </a:cubicBezTo>
                <a:close/>
                <a:moveTo>
                  <a:pt x="275" y="1059"/>
                </a:moveTo>
                <a:lnTo>
                  <a:pt x="271" y="1046"/>
                </a:lnTo>
                <a:lnTo>
                  <a:pt x="80" y="1046"/>
                </a:lnTo>
                <a:lnTo>
                  <a:pt x="80" y="1046"/>
                </a:lnTo>
                <a:cubicBezTo>
                  <a:pt x="56" y="1046"/>
                  <a:pt x="36" y="1026"/>
                  <a:pt x="36" y="1002"/>
                </a:cubicBezTo>
                <a:lnTo>
                  <a:pt x="36" y="583"/>
                </a:lnTo>
                <a:lnTo>
                  <a:pt x="36" y="583"/>
                </a:lnTo>
                <a:cubicBezTo>
                  <a:pt x="36" y="559"/>
                  <a:pt x="56" y="539"/>
                  <a:pt x="80" y="539"/>
                </a:cubicBezTo>
                <a:lnTo>
                  <a:pt x="271" y="539"/>
                </a:lnTo>
                <a:lnTo>
                  <a:pt x="275" y="526"/>
                </a:lnTo>
                <a:lnTo>
                  <a:pt x="275" y="526"/>
                </a:lnTo>
                <a:cubicBezTo>
                  <a:pt x="284" y="495"/>
                  <a:pt x="304" y="468"/>
                  <a:pt x="331" y="450"/>
                </a:cubicBezTo>
                <a:lnTo>
                  <a:pt x="345" y="442"/>
                </a:lnTo>
                <a:lnTo>
                  <a:pt x="345" y="442"/>
                </a:lnTo>
                <a:cubicBezTo>
                  <a:pt x="345" y="441"/>
                  <a:pt x="345" y="441"/>
                  <a:pt x="345" y="441"/>
                </a:cubicBezTo>
                <a:lnTo>
                  <a:pt x="345" y="441"/>
                </a:lnTo>
                <a:cubicBezTo>
                  <a:pt x="346" y="440"/>
                  <a:pt x="347" y="440"/>
                  <a:pt x="347" y="440"/>
                </a:cubicBezTo>
                <a:lnTo>
                  <a:pt x="347" y="440"/>
                </a:lnTo>
                <a:cubicBezTo>
                  <a:pt x="347" y="439"/>
                  <a:pt x="348" y="439"/>
                  <a:pt x="349" y="438"/>
                </a:cubicBezTo>
                <a:lnTo>
                  <a:pt x="349" y="438"/>
                </a:lnTo>
                <a:cubicBezTo>
                  <a:pt x="349" y="438"/>
                  <a:pt x="349" y="438"/>
                  <a:pt x="350" y="437"/>
                </a:cubicBezTo>
                <a:lnTo>
                  <a:pt x="350" y="437"/>
                </a:lnTo>
                <a:cubicBezTo>
                  <a:pt x="350" y="437"/>
                  <a:pt x="350" y="436"/>
                  <a:pt x="350" y="435"/>
                </a:cubicBezTo>
                <a:lnTo>
                  <a:pt x="350" y="435"/>
                </a:lnTo>
                <a:cubicBezTo>
                  <a:pt x="351" y="435"/>
                  <a:pt x="351" y="435"/>
                  <a:pt x="351" y="434"/>
                </a:cubicBezTo>
                <a:lnTo>
                  <a:pt x="351" y="434"/>
                </a:lnTo>
                <a:cubicBezTo>
                  <a:pt x="351" y="434"/>
                  <a:pt x="352" y="433"/>
                  <a:pt x="352" y="432"/>
                </a:cubicBezTo>
                <a:lnTo>
                  <a:pt x="352" y="432"/>
                </a:lnTo>
                <a:cubicBezTo>
                  <a:pt x="352" y="432"/>
                  <a:pt x="352" y="432"/>
                  <a:pt x="353" y="432"/>
                </a:cubicBezTo>
                <a:lnTo>
                  <a:pt x="353" y="432"/>
                </a:lnTo>
                <a:cubicBezTo>
                  <a:pt x="353" y="431"/>
                  <a:pt x="353" y="431"/>
                  <a:pt x="353" y="430"/>
                </a:cubicBezTo>
                <a:lnTo>
                  <a:pt x="353" y="430"/>
                </a:lnTo>
                <a:lnTo>
                  <a:pt x="353" y="430"/>
                </a:lnTo>
                <a:lnTo>
                  <a:pt x="353" y="430"/>
                </a:lnTo>
                <a:cubicBezTo>
                  <a:pt x="372" y="372"/>
                  <a:pt x="369" y="311"/>
                  <a:pt x="344" y="242"/>
                </a:cubicBezTo>
                <a:lnTo>
                  <a:pt x="344" y="242"/>
                </a:lnTo>
                <a:cubicBezTo>
                  <a:pt x="317" y="169"/>
                  <a:pt x="348" y="90"/>
                  <a:pt x="415" y="58"/>
                </a:cubicBezTo>
                <a:lnTo>
                  <a:pt x="415" y="58"/>
                </a:lnTo>
                <a:cubicBezTo>
                  <a:pt x="454" y="40"/>
                  <a:pt x="496" y="37"/>
                  <a:pt x="532" y="51"/>
                </a:cubicBezTo>
                <a:lnTo>
                  <a:pt x="532" y="51"/>
                </a:lnTo>
                <a:cubicBezTo>
                  <a:pt x="569" y="66"/>
                  <a:pt x="601" y="97"/>
                  <a:pt x="618" y="140"/>
                </a:cubicBezTo>
                <a:lnTo>
                  <a:pt x="618" y="140"/>
                </a:lnTo>
                <a:cubicBezTo>
                  <a:pt x="672" y="268"/>
                  <a:pt x="671" y="324"/>
                  <a:pt x="657" y="440"/>
                </a:cubicBezTo>
                <a:lnTo>
                  <a:pt x="657" y="440"/>
                </a:lnTo>
                <a:cubicBezTo>
                  <a:pt x="655" y="457"/>
                  <a:pt x="660" y="474"/>
                  <a:pt x="671" y="487"/>
                </a:cubicBezTo>
                <a:lnTo>
                  <a:pt x="671" y="487"/>
                </a:lnTo>
                <a:cubicBezTo>
                  <a:pt x="685" y="503"/>
                  <a:pt x="718" y="552"/>
                  <a:pt x="718" y="668"/>
                </a:cubicBezTo>
                <a:lnTo>
                  <a:pt x="718" y="668"/>
                </a:lnTo>
                <a:cubicBezTo>
                  <a:pt x="718" y="804"/>
                  <a:pt x="608" y="914"/>
                  <a:pt x="472" y="914"/>
                </a:cubicBezTo>
                <a:lnTo>
                  <a:pt x="472" y="914"/>
                </a:lnTo>
                <a:cubicBezTo>
                  <a:pt x="462" y="914"/>
                  <a:pt x="454" y="922"/>
                  <a:pt x="454" y="933"/>
                </a:cubicBezTo>
                <a:lnTo>
                  <a:pt x="454" y="933"/>
                </a:lnTo>
                <a:cubicBezTo>
                  <a:pt x="454" y="943"/>
                  <a:pt x="462" y="950"/>
                  <a:pt x="472" y="950"/>
                </a:cubicBezTo>
                <a:lnTo>
                  <a:pt x="472" y="950"/>
                </a:lnTo>
                <a:cubicBezTo>
                  <a:pt x="627" y="950"/>
                  <a:pt x="754" y="824"/>
                  <a:pt x="754" y="668"/>
                </a:cubicBezTo>
                <a:lnTo>
                  <a:pt x="754" y="668"/>
                </a:lnTo>
                <a:cubicBezTo>
                  <a:pt x="754" y="544"/>
                  <a:pt x="720" y="486"/>
                  <a:pt x="699" y="463"/>
                </a:cubicBezTo>
                <a:lnTo>
                  <a:pt x="699" y="463"/>
                </a:lnTo>
                <a:cubicBezTo>
                  <a:pt x="695" y="457"/>
                  <a:pt x="692" y="451"/>
                  <a:pt x="693" y="445"/>
                </a:cubicBezTo>
                <a:lnTo>
                  <a:pt x="693" y="445"/>
                </a:lnTo>
                <a:cubicBezTo>
                  <a:pt x="694" y="438"/>
                  <a:pt x="695" y="431"/>
                  <a:pt x="696" y="423"/>
                </a:cubicBezTo>
                <a:lnTo>
                  <a:pt x="893" y="423"/>
                </a:lnTo>
                <a:lnTo>
                  <a:pt x="893" y="423"/>
                </a:lnTo>
                <a:cubicBezTo>
                  <a:pt x="874" y="444"/>
                  <a:pt x="862" y="472"/>
                  <a:pt x="862" y="502"/>
                </a:cubicBezTo>
                <a:lnTo>
                  <a:pt x="862" y="502"/>
                </a:lnTo>
                <a:cubicBezTo>
                  <a:pt x="862" y="533"/>
                  <a:pt x="874" y="560"/>
                  <a:pt x="893" y="581"/>
                </a:cubicBezTo>
                <a:lnTo>
                  <a:pt x="893" y="581"/>
                </a:lnTo>
                <a:cubicBezTo>
                  <a:pt x="831" y="582"/>
                  <a:pt x="781" y="634"/>
                  <a:pt x="781" y="696"/>
                </a:cubicBezTo>
                <a:lnTo>
                  <a:pt x="781" y="696"/>
                </a:lnTo>
                <a:cubicBezTo>
                  <a:pt x="781" y="746"/>
                  <a:pt x="814" y="789"/>
                  <a:pt x="859" y="805"/>
                </a:cubicBezTo>
                <a:lnTo>
                  <a:pt x="859" y="805"/>
                </a:lnTo>
                <a:cubicBezTo>
                  <a:pt x="836" y="825"/>
                  <a:pt x="821" y="856"/>
                  <a:pt x="821" y="890"/>
                </a:cubicBezTo>
                <a:lnTo>
                  <a:pt x="821" y="890"/>
                </a:lnTo>
                <a:cubicBezTo>
                  <a:pt x="821" y="945"/>
                  <a:pt x="862" y="992"/>
                  <a:pt x="915" y="1002"/>
                </a:cubicBezTo>
                <a:lnTo>
                  <a:pt x="915" y="1002"/>
                </a:lnTo>
                <a:cubicBezTo>
                  <a:pt x="895" y="1023"/>
                  <a:pt x="882" y="1052"/>
                  <a:pt x="882" y="1083"/>
                </a:cubicBezTo>
                <a:lnTo>
                  <a:pt x="882" y="1083"/>
                </a:lnTo>
                <a:cubicBezTo>
                  <a:pt x="882" y="1114"/>
                  <a:pt x="894" y="1141"/>
                  <a:pt x="913" y="1161"/>
                </a:cubicBezTo>
                <a:lnTo>
                  <a:pt x="415" y="1161"/>
                </a:lnTo>
                <a:lnTo>
                  <a:pt x="415" y="1161"/>
                </a:lnTo>
                <a:cubicBezTo>
                  <a:pt x="351" y="1161"/>
                  <a:pt x="294" y="1120"/>
                  <a:pt x="275" y="1059"/>
                </a:cubicBezTo>
                <a:close/>
                <a:moveTo>
                  <a:pt x="1245" y="519"/>
                </a:moveTo>
                <a:lnTo>
                  <a:pt x="1245" y="485"/>
                </a:lnTo>
                <a:lnTo>
                  <a:pt x="1245" y="485"/>
                </a:lnTo>
                <a:cubicBezTo>
                  <a:pt x="1245" y="431"/>
                  <a:pt x="1202" y="387"/>
                  <a:pt x="1147" y="387"/>
                </a:cubicBezTo>
                <a:lnTo>
                  <a:pt x="985" y="387"/>
                </a:lnTo>
                <a:lnTo>
                  <a:pt x="976" y="387"/>
                </a:lnTo>
                <a:lnTo>
                  <a:pt x="700" y="387"/>
                </a:lnTo>
                <a:lnTo>
                  <a:pt x="700" y="387"/>
                </a:lnTo>
                <a:cubicBezTo>
                  <a:pt x="707" y="300"/>
                  <a:pt x="699" y="238"/>
                  <a:pt x="652" y="126"/>
                </a:cubicBezTo>
                <a:lnTo>
                  <a:pt x="652" y="126"/>
                </a:lnTo>
                <a:cubicBezTo>
                  <a:pt x="630" y="74"/>
                  <a:pt x="592" y="36"/>
                  <a:pt x="545" y="17"/>
                </a:cubicBezTo>
                <a:lnTo>
                  <a:pt x="545" y="17"/>
                </a:lnTo>
                <a:cubicBezTo>
                  <a:pt x="500" y="0"/>
                  <a:pt x="448" y="2"/>
                  <a:pt x="400" y="25"/>
                </a:cubicBezTo>
                <a:lnTo>
                  <a:pt x="400" y="25"/>
                </a:lnTo>
                <a:cubicBezTo>
                  <a:pt x="315" y="65"/>
                  <a:pt x="276" y="164"/>
                  <a:pt x="309" y="254"/>
                </a:cubicBezTo>
                <a:lnTo>
                  <a:pt x="309" y="254"/>
                </a:lnTo>
                <a:cubicBezTo>
                  <a:pt x="331" y="314"/>
                  <a:pt x="334" y="365"/>
                  <a:pt x="320" y="414"/>
                </a:cubicBezTo>
                <a:lnTo>
                  <a:pt x="310" y="420"/>
                </a:lnTo>
                <a:lnTo>
                  <a:pt x="310" y="420"/>
                </a:lnTo>
                <a:cubicBezTo>
                  <a:pt x="281" y="440"/>
                  <a:pt x="258" y="470"/>
                  <a:pt x="245" y="503"/>
                </a:cubicBezTo>
                <a:lnTo>
                  <a:pt x="80" y="503"/>
                </a:lnTo>
                <a:lnTo>
                  <a:pt x="80" y="503"/>
                </a:lnTo>
                <a:cubicBezTo>
                  <a:pt x="35" y="503"/>
                  <a:pt x="0" y="539"/>
                  <a:pt x="0" y="583"/>
                </a:cubicBezTo>
                <a:lnTo>
                  <a:pt x="0" y="1002"/>
                </a:lnTo>
                <a:lnTo>
                  <a:pt x="0" y="1002"/>
                </a:lnTo>
                <a:cubicBezTo>
                  <a:pt x="0" y="1046"/>
                  <a:pt x="35" y="1082"/>
                  <a:pt x="80" y="1082"/>
                </a:cubicBezTo>
                <a:lnTo>
                  <a:pt x="245" y="1082"/>
                </a:lnTo>
                <a:lnTo>
                  <a:pt x="245" y="1082"/>
                </a:lnTo>
                <a:cubicBezTo>
                  <a:pt x="272" y="1152"/>
                  <a:pt x="339" y="1198"/>
                  <a:pt x="415" y="1198"/>
                </a:cubicBezTo>
                <a:lnTo>
                  <a:pt x="985" y="1198"/>
                </a:lnTo>
                <a:lnTo>
                  <a:pt x="985" y="1198"/>
                </a:lnTo>
                <a:cubicBezTo>
                  <a:pt x="986" y="1198"/>
                  <a:pt x="986" y="1198"/>
                  <a:pt x="987" y="1198"/>
                </a:cubicBezTo>
                <a:lnTo>
                  <a:pt x="987" y="1198"/>
                </a:lnTo>
                <a:cubicBezTo>
                  <a:pt x="990" y="1198"/>
                  <a:pt x="994" y="1198"/>
                  <a:pt x="997" y="1198"/>
                </a:cubicBezTo>
                <a:lnTo>
                  <a:pt x="1147" y="1198"/>
                </a:lnTo>
                <a:lnTo>
                  <a:pt x="1147" y="1198"/>
                </a:lnTo>
                <a:cubicBezTo>
                  <a:pt x="1202" y="1198"/>
                  <a:pt x="1245" y="1155"/>
                  <a:pt x="1245" y="1101"/>
                </a:cubicBezTo>
                <a:lnTo>
                  <a:pt x="1245" y="1066"/>
                </a:lnTo>
                <a:lnTo>
                  <a:pt x="1245" y="1066"/>
                </a:lnTo>
                <a:cubicBezTo>
                  <a:pt x="1245" y="1033"/>
                  <a:pt x="1229" y="1004"/>
                  <a:pt x="1204" y="986"/>
                </a:cubicBezTo>
                <a:lnTo>
                  <a:pt x="1204" y="986"/>
                </a:lnTo>
                <a:cubicBezTo>
                  <a:pt x="1229" y="969"/>
                  <a:pt x="1245" y="939"/>
                  <a:pt x="1245" y="907"/>
                </a:cubicBezTo>
                <a:lnTo>
                  <a:pt x="1245" y="872"/>
                </a:lnTo>
                <a:lnTo>
                  <a:pt x="1245" y="872"/>
                </a:lnTo>
                <a:cubicBezTo>
                  <a:pt x="1245" y="840"/>
                  <a:pt x="1229" y="810"/>
                  <a:pt x="1204" y="793"/>
                </a:cubicBezTo>
                <a:lnTo>
                  <a:pt x="1204" y="793"/>
                </a:lnTo>
                <a:cubicBezTo>
                  <a:pt x="1229" y="775"/>
                  <a:pt x="1245" y="746"/>
                  <a:pt x="1245" y="713"/>
                </a:cubicBezTo>
                <a:lnTo>
                  <a:pt x="1245" y="678"/>
                </a:lnTo>
                <a:lnTo>
                  <a:pt x="1245" y="678"/>
                </a:lnTo>
                <a:cubicBezTo>
                  <a:pt x="1245" y="646"/>
                  <a:pt x="1229" y="616"/>
                  <a:pt x="1204" y="599"/>
                </a:cubicBezTo>
                <a:lnTo>
                  <a:pt x="1204" y="599"/>
                </a:lnTo>
                <a:cubicBezTo>
                  <a:pt x="1229" y="581"/>
                  <a:pt x="1245" y="552"/>
                  <a:pt x="1245" y="5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8" name="Freeform 33">
            <a:extLst>
              <a:ext uri="{FF2B5EF4-FFF2-40B4-BE49-F238E27FC236}">
                <a16:creationId xmlns:a16="http://schemas.microsoft.com/office/drawing/2014/main" id="{335F0054-F57C-4C78-B574-EB25245B6E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9384" y="3126143"/>
            <a:ext cx="853968" cy="764695"/>
          </a:xfrm>
          <a:custGeom>
            <a:avLst/>
            <a:gdLst>
              <a:gd name="connsiteX0" fmla="*/ 1213203 w 1838918"/>
              <a:gd name="connsiteY0" fmla="*/ 1406219 h 1646679"/>
              <a:gd name="connsiteX1" fmla="*/ 1377012 w 1838918"/>
              <a:gd name="connsiteY1" fmla="*/ 1406219 h 1646679"/>
              <a:gd name="connsiteX2" fmla="*/ 1525815 w 1838918"/>
              <a:gd name="connsiteY2" fmla="*/ 1551728 h 1646679"/>
              <a:gd name="connsiteX3" fmla="*/ 1525815 w 1838918"/>
              <a:gd name="connsiteY3" fmla="*/ 1623249 h 1646679"/>
              <a:gd name="connsiteX4" fmla="*/ 1503307 w 1838918"/>
              <a:gd name="connsiteY4" fmla="*/ 1646679 h 1646679"/>
              <a:gd name="connsiteX5" fmla="*/ 1479548 w 1838918"/>
              <a:gd name="connsiteY5" fmla="*/ 1623249 h 1646679"/>
              <a:gd name="connsiteX6" fmla="*/ 1479548 w 1838918"/>
              <a:gd name="connsiteY6" fmla="*/ 1551728 h 1646679"/>
              <a:gd name="connsiteX7" fmla="*/ 1377012 w 1838918"/>
              <a:gd name="connsiteY7" fmla="*/ 1450612 h 1646679"/>
              <a:gd name="connsiteX8" fmla="*/ 1213203 w 1838918"/>
              <a:gd name="connsiteY8" fmla="*/ 1450612 h 1646679"/>
              <a:gd name="connsiteX9" fmla="*/ 1110666 w 1838918"/>
              <a:gd name="connsiteY9" fmla="*/ 1551728 h 1646679"/>
              <a:gd name="connsiteX10" fmla="*/ 1110666 w 1838918"/>
              <a:gd name="connsiteY10" fmla="*/ 1622016 h 1646679"/>
              <a:gd name="connsiteX11" fmla="*/ 1088158 w 1838918"/>
              <a:gd name="connsiteY11" fmla="*/ 1644213 h 1646679"/>
              <a:gd name="connsiteX12" fmla="*/ 1065650 w 1838918"/>
              <a:gd name="connsiteY12" fmla="*/ 1622016 h 1646679"/>
              <a:gd name="connsiteX13" fmla="*/ 1065650 w 1838918"/>
              <a:gd name="connsiteY13" fmla="*/ 1551728 h 1646679"/>
              <a:gd name="connsiteX14" fmla="*/ 1213203 w 1838918"/>
              <a:gd name="connsiteY14" fmla="*/ 1406219 h 1646679"/>
              <a:gd name="connsiteX15" fmla="*/ 460655 w 1838918"/>
              <a:gd name="connsiteY15" fmla="*/ 1406219 h 1646679"/>
              <a:gd name="connsiteX16" fmla="*/ 625714 w 1838918"/>
              <a:gd name="connsiteY16" fmla="*/ 1406219 h 1646679"/>
              <a:gd name="connsiteX17" fmla="*/ 773266 w 1838918"/>
              <a:gd name="connsiteY17" fmla="*/ 1551728 h 1646679"/>
              <a:gd name="connsiteX18" fmla="*/ 773266 w 1838918"/>
              <a:gd name="connsiteY18" fmla="*/ 1623249 h 1646679"/>
              <a:gd name="connsiteX19" fmla="*/ 750758 w 1838918"/>
              <a:gd name="connsiteY19" fmla="*/ 1646679 h 1646679"/>
              <a:gd name="connsiteX20" fmla="*/ 728250 w 1838918"/>
              <a:gd name="connsiteY20" fmla="*/ 1623249 h 1646679"/>
              <a:gd name="connsiteX21" fmla="*/ 728250 w 1838918"/>
              <a:gd name="connsiteY21" fmla="*/ 1551728 h 1646679"/>
              <a:gd name="connsiteX22" fmla="*/ 625714 w 1838918"/>
              <a:gd name="connsiteY22" fmla="*/ 1450612 h 1646679"/>
              <a:gd name="connsiteX23" fmla="*/ 460655 w 1838918"/>
              <a:gd name="connsiteY23" fmla="*/ 1450612 h 1646679"/>
              <a:gd name="connsiteX24" fmla="*/ 358118 w 1838918"/>
              <a:gd name="connsiteY24" fmla="*/ 1551728 h 1646679"/>
              <a:gd name="connsiteX25" fmla="*/ 358118 w 1838918"/>
              <a:gd name="connsiteY25" fmla="*/ 1622016 h 1646679"/>
              <a:gd name="connsiteX26" fmla="*/ 335610 w 1838918"/>
              <a:gd name="connsiteY26" fmla="*/ 1644213 h 1646679"/>
              <a:gd name="connsiteX27" fmla="*/ 313102 w 1838918"/>
              <a:gd name="connsiteY27" fmla="*/ 1622016 h 1646679"/>
              <a:gd name="connsiteX28" fmla="*/ 313102 w 1838918"/>
              <a:gd name="connsiteY28" fmla="*/ 1551728 h 1646679"/>
              <a:gd name="connsiteX29" fmla="*/ 460655 w 1838918"/>
              <a:gd name="connsiteY29" fmla="*/ 1406219 h 1646679"/>
              <a:gd name="connsiteX30" fmla="*/ 1295732 w 1838918"/>
              <a:gd name="connsiteY30" fmla="*/ 1199635 h 1646679"/>
              <a:gd name="connsiteX31" fmla="*/ 1220594 w 1838918"/>
              <a:gd name="connsiteY31" fmla="*/ 1273140 h 1646679"/>
              <a:gd name="connsiteX32" fmla="*/ 1295732 w 1838918"/>
              <a:gd name="connsiteY32" fmla="*/ 1347890 h 1646679"/>
              <a:gd name="connsiteX33" fmla="*/ 1370869 w 1838918"/>
              <a:gd name="connsiteY33" fmla="*/ 1273140 h 1646679"/>
              <a:gd name="connsiteX34" fmla="*/ 1329544 w 1838918"/>
              <a:gd name="connsiteY34" fmla="*/ 1207110 h 1646679"/>
              <a:gd name="connsiteX35" fmla="*/ 1295732 w 1838918"/>
              <a:gd name="connsiteY35" fmla="*/ 1199635 h 1646679"/>
              <a:gd name="connsiteX36" fmla="*/ 543183 w 1838918"/>
              <a:gd name="connsiteY36" fmla="*/ 1199635 h 1646679"/>
              <a:gd name="connsiteX37" fmla="*/ 468045 w 1838918"/>
              <a:gd name="connsiteY37" fmla="*/ 1273140 h 1646679"/>
              <a:gd name="connsiteX38" fmla="*/ 543183 w 1838918"/>
              <a:gd name="connsiteY38" fmla="*/ 1347890 h 1646679"/>
              <a:gd name="connsiteX39" fmla="*/ 617069 w 1838918"/>
              <a:gd name="connsiteY39" fmla="*/ 1273140 h 1646679"/>
              <a:gd name="connsiteX40" fmla="*/ 576995 w 1838918"/>
              <a:gd name="connsiteY40" fmla="*/ 1207110 h 1646679"/>
              <a:gd name="connsiteX41" fmla="*/ 543183 w 1838918"/>
              <a:gd name="connsiteY41" fmla="*/ 1199635 h 1646679"/>
              <a:gd name="connsiteX42" fmla="*/ 1295732 w 1838918"/>
              <a:gd name="connsiteY42" fmla="*/ 1153539 h 1646679"/>
              <a:gd name="connsiteX43" fmla="*/ 1350833 w 1838918"/>
              <a:gd name="connsiteY43" fmla="*/ 1167243 h 1646679"/>
              <a:gd name="connsiteX44" fmla="*/ 1415952 w 1838918"/>
              <a:gd name="connsiteY44" fmla="*/ 1273140 h 1646679"/>
              <a:gd name="connsiteX45" fmla="*/ 1295732 w 1838918"/>
              <a:gd name="connsiteY45" fmla="*/ 1393986 h 1646679"/>
              <a:gd name="connsiteX46" fmla="*/ 1175511 w 1838918"/>
              <a:gd name="connsiteY46" fmla="*/ 1273140 h 1646679"/>
              <a:gd name="connsiteX47" fmla="*/ 1295732 w 1838918"/>
              <a:gd name="connsiteY47" fmla="*/ 1153539 h 1646679"/>
              <a:gd name="connsiteX48" fmla="*/ 543183 w 1838918"/>
              <a:gd name="connsiteY48" fmla="*/ 1153539 h 1646679"/>
              <a:gd name="connsiteX49" fmla="*/ 598284 w 1838918"/>
              <a:gd name="connsiteY49" fmla="*/ 1167243 h 1646679"/>
              <a:gd name="connsiteX50" fmla="*/ 663403 w 1838918"/>
              <a:gd name="connsiteY50" fmla="*/ 1273140 h 1646679"/>
              <a:gd name="connsiteX51" fmla="*/ 543183 w 1838918"/>
              <a:gd name="connsiteY51" fmla="*/ 1393986 h 1646679"/>
              <a:gd name="connsiteX52" fmla="*/ 422963 w 1838918"/>
              <a:gd name="connsiteY52" fmla="*/ 1273140 h 1646679"/>
              <a:gd name="connsiteX53" fmla="*/ 543183 w 1838918"/>
              <a:gd name="connsiteY53" fmla="*/ 1153539 h 1646679"/>
              <a:gd name="connsiteX54" fmla="*/ 838629 w 1838918"/>
              <a:gd name="connsiteY54" fmla="*/ 879709 h 1646679"/>
              <a:gd name="connsiteX55" fmla="*/ 736338 w 1838918"/>
              <a:gd name="connsiteY55" fmla="*/ 982000 h 1646679"/>
              <a:gd name="connsiteX56" fmla="*/ 736338 w 1838918"/>
              <a:gd name="connsiteY56" fmla="*/ 1091776 h 1646679"/>
              <a:gd name="connsiteX57" fmla="*/ 776256 w 1838918"/>
              <a:gd name="connsiteY57" fmla="*/ 1115478 h 1646679"/>
              <a:gd name="connsiteX58" fmla="*/ 776256 w 1838918"/>
              <a:gd name="connsiteY58" fmla="*/ 1030651 h 1646679"/>
              <a:gd name="connsiteX59" fmla="*/ 798710 w 1838918"/>
              <a:gd name="connsiteY59" fmla="*/ 1008197 h 1646679"/>
              <a:gd name="connsiteX60" fmla="*/ 822412 w 1838918"/>
              <a:gd name="connsiteY60" fmla="*/ 1030651 h 1646679"/>
              <a:gd name="connsiteX61" fmla="*/ 822412 w 1838918"/>
              <a:gd name="connsiteY61" fmla="*/ 1132942 h 1646679"/>
              <a:gd name="connsiteX62" fmla="*/ 898507 w 1838918"/>
              <a:gd name="connsiteY62" fmla="*/ 1146664 h 1646679"/>
              <a:gd name="connsiteX63" fmla="*/ 898507 w 1838918"/>
              <a:gd name="connsiteY63" fmla="*/ 1080549 h 1646679"/>
              <a:gd name="connsiteX64" fmla="*/ 920961 w 1838918"/>
              <a:gd name="connsiteY64" fmla="*/ 1056847 h 1646679"/>
              <a:gd name="connsiteX65" fmla="*/ 943415 w 1838918"/>
              <a:gd name="connsiteY65" fmla="*/ 1080549 h 1646679"/>
              <a:gd name="connsiteX66" fmla="*/ 943415 w 1838918"/>
              <a:gd name="connsiteY66" fmla="*/ 1146664 h 1646679"/>
              <a:gd name="connsiteX67" fmla="*/ 1019510 w 1838918"/>
              <a:gd name="connsiteY67" fmla="*/ 1132942 h 1646679"/>
              <a:gd name="connsiteX68" fmla="*/ 1019510 w 1838918"/>
              <a:gd name="connsiteY68" fmla="*/ 1030651 h 1646679"/>
              <a:gd name="connsiteX69" fmla="*/ 1041964 w 1838918"/>
              <a:gd name="connsiteY69" fmla="*/ 1008197 h 1646679"/>
              <a:gd name="connsiteX70" fmla="*/ 1064418 w 1838918"/>
              <a:gd name="connsiteY70" fmla="*/ 1030651 h 1646679"/>
              <a:gd name="connsiteX71" fmla="*/ 1064418 w 1838918"/>
              <a:gd name="connsiteY71" fmla="*/ 1115478 h 1646679"/>
              <a:gd name="connsiteX72" fmla="*/ 1105584 w 1838918"/>
              <a:gd name="connsiteY72" fmla="*/ 1091776 h 1646679"/>
              <a:gd name="connsiteX73" fmla="*/ 1105584 w 1838918"/>
              <a:gd name="connsiteY73" fmla="*/ 982000 h 1646679"/>
              <a:gd name="connsiteX74" fmla="*/ 1003293 w 1838918"/>
              <a:gd name="connsiteY74" fmla="*/ 879709 h 1646679"/>
              <a:gd name="connsiteX75" fmla="*/ 1527556 w 1838918"/>
              <a:gd name="connsiteY75" fmla="*/ 834943 h 1646679"/>
              <a:gd name="connsiteX76" fmla="*/ 1691365 w 1838918"/>
              <a:gd name="connsiteY76" fmla="*/ 834943 h 1646679"/>
              <a:gd name="connsiteX77" fmla="*/ 1838918 w 1838918"/>
              <a:gd name="connsiteY77" fmla="*/ 981983 h 1646679"/>
              <a:gd name="connsiteX78" fmla="*/ 1838918 w 1838918"/>
              <a:gd name="connsiteY78" fmla="*/ 1080425 h 1646679"/>
              <a:gd name="connsiteX79" fmla="*/ 1817660 w 1838918"/>
              <a:gd name="connsiteY79" fmla="*/ 1102855 h 1646679"/>
              <a:gd name="connsiteX80" fmla="*/ 1795152 w 1838918"/>
              <a:gd name="connsiteY80" fmla="*/ 1080425 h 1646679"/>
              <a:gd name="connsiteX81" fmla="*/ 1795152 w 1838918"/>
              <a:gd name="connsiteY81" fmla="*/ 981983 h 1646679"/>
              <a:gd name="connsiteX82" fmla="*/ 1691365 w 1838918"/>
              <a:gd name="connsiteY82" fmla="*/ 879803 h 1646679"/>
              <a:gd name="connsiteX83" fmla="*/ 1527556 w 1838918"/>
              <a:gd name="connsiteY83" fmla="*/ 879803 h 1646679"/>
              <a:gd name="connsiteX84" fmla="*/ 1425020 w 1838918"/>
              <a:gd name="connsiteY84" fmla="*/ 981983 h 1646679"/>
              <a:gd name="connsiteX85" fmla="*/ 1402512 w 1838918"/>
              <a:gd name="connsiteY85" fmla="*/ 1004413 h 1646679"/>
              <a:gd name="connsiteX86" fmla="*/ 1378753 w 1838918"/>
              <a:gd name="connsiteY86" fmla="*/ 981983 h 1646679"/>
              <a:gd name="connsiteX87" fmla="*/ 1527556 w 1838918"/>
              <a:gd name="connsiteY87" fmla="*/ 834943 h 1646679"/>
              <a:gd name="connsiteX88" fmla="*/ 148401 w 1838918"/>
              <a:gd name="connsiteY88" fmla="*/ 834943 h 1646679"/>
              <a:gd name="connsiteX89" fmla="*/ 311767 w 1838918"/>
              <a:gd name="connsiteY89" fmla="*/ 834943 h 1646679"/>
              <a:gd name="connsiteX90" fmla="*/ 460168 w 1838918"/>
              <a:gd name="connsiteY90" fmla="*/ 982667 h 1646679"/>
              <a:gd name="connsiteX91" fmla="*/ 437720 w 1838918"/>
              <a:gd name="connsiteY91" fmla="*/ 1005201 h 1646679"/>
              <a:gd name="connsiteX92" fmla="*/ 414026 w 1838918"/>
              <a:gd name="connsiteY92" fmla="*/ 982667 h 1646679"/>
              <a:gd name="connsiteX93" fmla="*/ 311767 w 1838918"/>
              <a:gd name="connsiteY93" fmla="*/ 880012 h 1646679"/>
              <a:gd name="connsiteX94" fmla="*/ 148401 w 1838918"/>
              <a:gd name="connsiteY94" fmla="*/ 880012 h 1646679"/>
              <a:gd name="connsiteX95" fmla="*/ 46141 w 1838918"/>
              <a:gd name="connsiteY95" fmla="*/ 982667 h 1646679"/>
              <a:gd name="connsiteX96" fmla="*/ 46141 w 1838918"/>
              <a:gd name="connsiteY96" fmla="*/ 1080315 h 1646679"/>
              <a:gd name="connsiteX97" fmla="*/ 23694 w 1838918"/>
              <a:gd name="connsiteY97" fmla="*/ 1102849 h 1646679"/>
              <a:gd name="connsiteX98" fmla="*/ 0 w 1838918"/>
              <a:gd name="connsiteY98" fmla="*/ 1080315 h 1646679"/>
              <a:gd name="connsiteX99" fmla="*/ 0 w 1838918"/>
              <a:gd name="connsiteY99" fmla="*/ 982667 h 1646679"/>
              <a:gd name="connsiteX100" fmla="*/ 148401 w 1838918"/>
              <a:gd name="connsiteY100" fmla="*/ 834943 h 1646679"/>
              <a:gd name="connsiteX101" fmla="*/ 1608215 w 1838918"/>
              <a:gd name="connsiteY101" fmla="*/ 628598 h 1646679"/>
              <a:gd name="connsiteX102" fmla="*/ 1534710 w 1838918"/>
              <a:gd name="connsiteY102" fmla="*/ 702484 h 1646679"/>
              <a:gd name="connsiteX103" fmla="*/ 1608215 w 1838918"/>
              <a:gd name="connsiteY103" fmla="*/ 777621 h 1646679"/>
              <a:gd name="connsiteX104" fmla="*/ 1682965 w 1838918"/>
              <a:gd name="connsiteY104" fmla="*/ 702484 h 1646679"/>
              <a:gd name="connsiteX105" fmla="*/ 1643098 w 1838918"/>
              <a:gd name="connsiteY105" fmla="*/ 636112 h 1646679"/>
              <a:gd name="connsiteX106" fmla="*/ 1608215 w 1838918"/>
              <a:gd name="connsiteY106" fmla="*/ 628598 h 1646679"/>
              <a:gd name="connsiteX107" fmla="*/ 922206 w 1838918"/>
              <a:gd name="connsiteY107" fmla="*/ 628598 h 1646679"/>
              <a:gd name="connsiteX108" fmla="*/ 847068 w 1838918"/>
              <a:gd name="connsiteY108" fmla="*/ 702484 h 1646679"/>
              <a:gd name="connsiteX109" fmla="*/ 922206 w 1838918"/>
              <a:gd name="connsiteY109" fmla="*/ 777621 h 1646679"/>
              <a:gd name="connsiteX110" fmla="*/ 997343 w 1838918"/>
              <a:gd name="connsiteY110" fmla="*/ 702484 h 1646679"/>
              <a:gd name="connsiteX111" fmla="*/ 956018 w 1838918"/>
              <a:gd name="connsiteY111" fmla="*/ 636112 h 1646679"/>
              <a:gd name="connsiteX112" fmla="*/ 922206 w 1838918"/>
              <a:gd name="connsiteY112" fmla="*/ 628598 h 1646679"/>
              <a:gd name="connsiteX113" fmla="*/ 230707 w 1838918"/>
              <a:gd name="connsiteY113" fmla="*/ 628598 h 1646679"/>
              <a:gd name="connsiteX114" fmla="*/ 155957 w 1838918"/>
              <a:gd name="connsiteY114" fmla="*/ 702484 h 1646679"/>
              <a:gd name="connsiteX115" fmla="*/ 230707 w 1838918"/>
              <a:gd name="connsiteY115" fmla="*/ 777621 h 1646679"/>
              <a:gd name="connsiteX116" fmla="*/ 304212 w 1838918"/>
              <a:gd name="connsiteY116" fmla="*/ 702484 h 1646679"/>
              <a:gd name="connsiteX117" fmla="*/ 264345 w 1838918"/>
              <a:gd name="connsiteY117" fmla="*/ 636112 h 1646679"/>
              <a:gd name="connsiteX118" fmla="*/ 230707 w 1838918"/>
              <a:gd name="connsiteY118" fmla="*/ 628598 h 1646679"/>
              <a:gd name="connsiteX119" fmla="*/ 1608215 w 1838918"/>
              <a:gd name="connsiteY119" fmla="*/ 582263 h 1646679"/>
              <a:gd name="connsiteX120" fmla="*/ 1664278 w 1838918"/>
              <a:gd name="connsiteY120" fmla="*/ 596038 h 1646679"/>
              <a:gd name="connsiteX121" fmla="*/ 1729061 w 1838918"/>
              <a:gd name="connsiteY121" fmla="*/ 702484 h 1646679"/>
              <a:gd name="connsiteX122" fmla="*/ 1608215 w 1838918"/>
              <a:gd name="connsiteY122" fmla="*/ 822704 h 1646679"/>
              <a:gd name="connsiteX123" fmla="*/ 1488614 w 1838918"/>
              <a:gd name="connsiteY123" fmla="*/ 702484 h 1646679"/>
              <a:gd name="connsiteX124" fmla="*/ 1608215 w 1838918"/>
              <a:gd name="connsiteY124" fmla="*/ 582263 h 1646679"/>
              <a:gd name="connsiteX125" fmla="*/ 922206 w 1838918"/>
              <a:gd name="connsiteY125" fmla="*/ 582263 h 1646679"/>
              <a:gd name="connsiteX126" fmla="*/ 977307 w 1838918"/>
              <a:gd name="connsiteY126" fmla="*/ 596038 h 1646679"/>
              <a:gd name="connsiteX127" fmla="*/ 1042426 w 1838918"/>
              <a:gd name="connsiteY127" fmla="*/ 702484 h 1646679"/>
              <a:gd name="connsiteX128" fmla="*/ 922206 w 1838918"/>
              <a:gd name="connsiteY128" fmla="*/ 822704 h 1646679"/>
              <a:gd name="connsiteX129" fmla="*/ 801985 w 1838918"/>
              <a:gd name="connsiteY129" fmla="*/ 702484 h 1646679"/>
              <a:gd name="connsiteX130" fmla="*/ 922206 w 1838918"/>
              <a:gd name="connsiteY130" fmla="*/ 582263 h 1646679"/>
              <a:gd name="connsiteX131" fmla="*/ 230707 w 1838918"/>
              <a:gd name="connsiteY131" fmla="*/ 582263 h 1646679"/>
              <a:gd name="connsiteX132" fmla="*/ 285524 w 1838918"/>
              <a:gd name="connsiteY132" fmla="*/ 596038 h 1646679"/>
              <a:gd name="connsiteX133" fmla="*/ 350308 w 1838918"/>
              <a:gd name="connsiteY133" fmla="*/ 702484 h 1646679"/>
              <a:gd name="connsiteX134" fmla="*/ 230707 w 1838918"/>
              <a:gd name="connsiteY134" fmla="*/ 822704 h 1646679"/>
              <a:gd name="connsiteX135" fmla="*/ 109861 w 1838918"/>
              <a:gd name="connsiteY135" fmla="*/ 702484 h 1646679"/>
              <a:gd name="connsiteX136" fmla="*/ 230707 w 1838918"/>
              <a:gd name="connsiteY136" fmla="*/ 582263 h 1646679"/>
              <a:gd name="connsiteX137" fmla="*/ 898507 w 1838918"/>
              <a:gd name="connsiteY137" fmla="*/ 476781 h 1646679"/>
              <a:gd name="connsiteX138" fmla="*/ 585396 w 1838918"/>
              <a:gd name="connsiteY138" fmla="*/ 807357 h 1646679"/>
              <a:gd name="connsiteX139" fmla="*/ 654006 w 1838918"/>
              <a:gd name="connsiteY139" fmla="*/ 807357 h 1646679"/>
              <a:gd name="connsiteX140" fmla="*/ 675212 w 1838918"/>
              <a:gd name="connsiteY140" fmla="*/ 829811 h 1646679"/>
              <a:gd name="connsiteX141" fmla="*/ 654006 w 1838918"/>
              <a:gd name="connsiteY141" fmla="*/ 852265 h 1646679"/>
              <a:gd name="connsiteX142" fmla="*/ 587891 w 1838918"/>
              <a:gd name="connsiteY142" fmla="*/ 852265 h 1646679"/>
              <a:gd name="connsiteX143" fmla="*/ 691429 w 1838918"/>
              <a:gd name="connsiteY143" fmla="*/ 1056847 h 1646679"/>
              <a:gd name="connsiteX144" fmla="*/ 691429 w 1838918"/>
              <a:gd name="connsiteY144" fmla="*/ 982000 h 1646679"/>
              <a:gd name="connsiteX145" fmla="*/ 838629 w 1838918"/>
              <a:gd name="connsiteY145" fmla="*/ 834801 h 1646679"/>
              <a:gd name="connsiteX146" fmla="*/ 1003293 w 1838918"/>
              <a:gd name="connsiteY146" fmla="*/ 834801 h 1646679"/>
              <a:gd name="connsiteX147" fmla="*/ 1150492 w 1838918"/>
              <a:gd name="connsiteY147" fmla="*/ 982000 h 1646679"/>
              <a:gd name="connsiteX148" fmla="*/ 1150492 w 1838918"/>
              <a:gd name="connsiteY148" fmla="*/ 1056847 h 1646679"/>
              <a:gd name="connsiteX149" fmla="*/ 1254031 w 1838918"/>
              <a:gd name="connsiteY149" fmla="*/ 852265 h 1646679"/>
              <a:gd name="connsiteX150" fmla="*/ 1187916 w 1838918"/>
              <a:gd name="connsiteY150" fmla="*/ 852265 h 1646679"/>
              <a:gd name="connsiteX151" fmla="*/ 1165462 w 1838918"/>
              <a:gd name="connsiteY151" fmla="*/ 829811 h 1646679"/>
              <a:gd name="connsiteX152" fmla="*/ 1187916 w 1838918"/>
              <a:gd name="connsiteY152" fmla="*/ 807357 h 1646679"/>
              <a:gd name="connsiteX153" fmla="*/ 1256526 w 1838918"/>
              <a:gd name="connsiteY153" fmla="*/ 807357 h 1646679"/>
              <a:gd name="connsiteX154" fmla="*/ 1074398 w 1838918"/>
              <a:gd name="connsiteY154" fmla="*/ 512957 h 1646679"/>
              <a:gd name="connsiteX155" fmla="*/ 943415 w 1838918"/>
              <a:gd name="connsiteY155" fmla="*/ 476781 h 1646679"/>
              <a:gd name="connsiteX156" fmla="*/ 943415 w 1838918"/>
              <a:gd name="connsiteY156" fmla="*/ 545391 h 1646679"/>
              <a:gd name="connsiteX157" fmla="*/ 920961 w 1838918"/>
              <a:gd name="connsiteY157" fmla="*/ 567845 h 1646679"/>
              <a:gd name="connsiteX158" fmla="*/ 898507 w 1838918"/>
              <a:gd name="connsiteY158" fmla="*/ 545391 h 1646679"/>
              <a:gd name="connsiteX159" fmla="*/ 920961 w 1838918"/>
              <a:gd name="connsiteY159" fmla="*/ 329582 h 1646679"/>
              <a:gd name="connsiteX160" fmla="*/ 943415 w 1838918"/>
              <a:gd name="connsiteY160" fmla="*/ 352036 h 1646679"/>
              <a:gd name="connsiteX161" fmla="*/ 943415 w 1838918"/>
              <a:gd name="connsiteY161" fmla="*/ 431873 h 1646679"/>
              <a:gd name="connsiteX162" fmla="*/ 1095604 w 1838918"/>
              <a:gd name="connsiteY162" fmla="*/ 473039 h 1646679"/>
              <a:gd name="connsiteX163" fmla="*/ 1302682 w 1838918"/>
              <a:gd name="connsiteY163" fmla="*/ 807357 h 1646679"/>
              <a:gd name="connsiteX164" fmla="*/ 1382519 w 1838918"/>
              <a:gd name="connsiteY164" fmla="*/ 807357 h 1646679"/>
              <a:gd name="connsiteX165" fmla="*/ 1404973 w 1838918"/>
              <a:gd name="connsiteY165" fmla="*/ 829811 h 1646679"/>
              <a:gd name="connsiteX166" fmla="*/ 1382519 w 1838918"/>
              <a:gd name="connsiteY166" fmla="*/ 852265 h 1646679"/>
              <a:gd name="connsiteX167" fmla="*/ 1300187 w 1838918"/>
              <a:gd name="connsiteY167" fmla="*/ 852265 h 1646679"/>
              <a:gd name="connsiteX168" fmla="*/ 1143008 w 1838918"/>
              <a:gd name="connsiteY168" fmla="*/ 1121715 h 1646679"/>
              <a:gd name="connsiteX169" fmla="*/ 1139265 w 1838918"/>
              <a:gd name="connsiteY169" fmla="*/ 1124210 h 1646679"/>
              <a:gd name="connsiteX170" fmla="*/ 943415 w 1838918"/>
              <a:gd name="connsiteY170" fmla="*/ 1191572 h 1646679"/>
              <a:gd name="connsiteX171" fmla="*/ 943415 w 1838918"/>
              <a:gd name="connsiteY171" fmla="*/ 1272656 h 1646679"/>
              <a:gd name="connsiteX172" fmla="*/ 920961 w 1838918"/>
              <a:gd name="connsiteY172" fmla="*/ 1295111 h 1646679"/>
              <a:gd name="connsiteX173" fmla="*/ 898507 w 1838918"/>
              <a:gd name="connsiteY173" fmla="*/ 1272656 h 1646679"/>
              <a:gd name="connsiteX174" fmla="*/ 898507 w 1838918"/>
              <a:gd name="connsiteY174" fmla="*/ 1191572 h 1646679"/>
              <a:gd name="connsiteX175" fmla="*/ 541735 w 1838918"/>
              <a:gd name="connsiteY175" fmla="*/ 852265 h 1646679"/>
              <a:gd name="connsiteX176" fmla="*/ 461898 w 1838918"/>
              <a:gd name="connsiteY176" fmla="*/ 852265 h 1646679"/>
              <a:gd name="connsiteX177" fmla="*/ 439444 w 1838918"/>
              <a:gd name="connsiteY177" fmla="*/ 829811 h 1646679"/>
              <a:gd name="connsiteX178" fmla="*/ 461898 w 1838918"/>
              <a:gd name="connsiteY178" fmla="*/ 807357 h 1646679"/>
              <a:gd name="connsiteX179" fmla="*/ 539240 w 1838918"/>
              <a:gd name="connsiteY179" fmla="*/ 807357 h 1646679"/>
              <a:gd name="connsiteX180" fmla="*/ 898507 w 1838918"/>
              <a:gd name="connsiteY180" fmla="*/ 431873 h 1646679"/>
              <a:gd name="connsiteX181" fmla="*/ 898507 w 1838918"/>
              <a:gd name="connsiteY181" fmla="*/ 352036 h 1646679"/>
              <a:gd name="connsiteX182" fmla="*/ 920961 w 1838918"/>
              <a:gd name="connsiteY182" fmla="*/ 329582 h 1646679"/>
              <a:gd name="connsiteX183" fmla="*/ 1213203 w 1838918"/>
              <a:gd name="connsiteY183" fmla="*/ 252680 h 1646679"/>
              <a:gd name="connsiteX184" fmla="*/ 1377012 w 1838918"/>
              <a:gd name="connsiteY184" fmla="*/ 252680 h 1646679"/>
              <a:gd name="connsiteX185" fmla="*/ 1525815 w 1838918"/>
              <a:gd name="connsiteY185" fmla="*/ 400283 h 1646679"/>
              <a:gd name="connsiteX186" fmla="*/ 1525815 w 1838918"/>
              <a:gd name="connsiteY186" fmla="*/ 498271 h 1646679"/>
              <a:gd name="connsiteX187" fmla="*/ 1503307 w 1838918"/>
              <a:gd name="connsiteY187" fmla="*/ 520597 h 1646679"/>
              <a:gd name="connsiteX188" fmla="*/ 1479548 w 1838918"/>
              <a:gd name="connsiteY188" fmla="*/ 498271 h 1646679"/>
              <a:gd name="connsiteX189" fmla="*/ 1479548 w 1838918"/>
              <a:gd name="connsiteY189" fmla="*/ 400283 h 1646679"/>
              <a:gd name="connsiteX190" fmla="*/ 1377012 w 1838918"/>
              <a:gd name="connsiteY190" fmla="*/ 298573 h 1646679"/>
              <a:gd name="connsiteX191" fmla="*/ 1213203 w 1838918"/>
              <a:gd name="connsiteY191" fmla="*/ 298573 h 1646679"/>
              <a:gd name="connsiteX192" fmla="*/ 1110666 w 1838918"/>
              <a:gd name="connsiteY192" fmla="*/ 400283 h 1646679"/>
              <a:gd name="connsiteX193" fmla="*/ 1088158 w 1838918"/>
              <a:gd name="connsiteY193" fmla="*/ 422609 h 1646679"/>
              <a:gd name="connsiteX194" fmla="*/ 1065650 w 1838918"/>
              <a:gd name="connsiteY194" fmla="*/ 400283 h 1646679"/>
              <a:gd name="connsiteX195" fmla="*/ 1213203 w 1838918"/>
              <a:gd name="connsiteY195" fmla="*/ 252680 h 1646679"/>
              <a:gd name="connsiteX196" fmla="*/ 460655 w 1838918"/>
              <a:gd name="connsiteY196" fmla="*/ 252680 h 1646679"/>
              <a:gd name="connsiteX197" fmla="*/ 625714 w 1838918"/>
              <a:gd name="connsiteY197" fmla="*/ 252680 h 1646679"/>
              <a:gd name="connsiteX198" fmla="*/ 773266 w 1838918"/>
              <a:gd name="connsiteY198" fmla="*/ 400966 h 1646679"/>
              <a:gd name="connsiteX199" fmla="*/ 750758 w 1838918"/>
              <a:gd name="connsiteY199" fmla="*/ 423396 h 1646679"/>
              <a:gd name="connsiteX200" fmla="*/ 728250 w 1838918"/>
              <a:gd name="connsiteY200" fmla="*/ 400966 h 1646679"/>
              <a:gd name="connsiteX201" fmla="*/ 625714 w 1838918"/>
              <a:gd name="connsiteY201" fmla="*/ 298786 h 1646679"/>
              <a:gd name="connsiteX202" fmla="*/ 460655 w 1838918"/>
              <a:gd name="connsiteY202" fmla="*/ 298786 h 1646679"/>
              <a:gd name="connsiteX203" fmla="*/ 358118 w 1838918"/>
              <a:gd name="connsiteY203" fmla="*/ 400966 h 1646679"/>
              <a:gd name="connsiteX204" fmla="*/ 358118 w 1838918"/>
              <a:gd name="connsiteY204" fmla="*/ 496916 h 1646679"/>
              <a:gd name="connsiteX205" fmla="*/ 335610 w 1838918"/>
              <a:gd name="connsiteY205" fmla="*/ 520592 h 1646679"/>
              <a:gd name="connsiteX206" fmla="*/ 313102 w 1838918"/>
              <a:gd name="connsiteY206" fmla="*/ 496916 h 1646679"/>
              <a:gd name="connsiteX207" fmla="*/ 313102 w 1838918"/>
              <a:gd name="connsiteY207" fmla="*/ 400966 h 1646679"/>
              <a:gd name="connsiteX208" fmla="*/ 460655 w 1838918"/>
              <a:gd name="connsiteY208" fmla="*/ 252680 h 1646679"/>
              <a:gd name="connsiteX209" fmla="*/ 1295732 w 1838918"/>
              <a:gd name="connsiteY209" fmla="*/ 46096 h 1646679"/>
              <a:gd name="connsiteX210" fmla="*/ 1220594 w 1838918"/>
              <a:gd name="connsiteY210" fmla="*/ 119600 h 1646679"/>
              <a:gd name="connsiteX211" fmla="*/ 1295732 w 1838918"/>
              <a:gd name="connsiteY211" fmla="*/ 194351 h 1646679"/>
              <a:gd name="connsiteX212" fmla="*/ 1370869 w 1838918"/>
              <a:gd name="connsiteY212" fmla="*/ 119600 h 1646679"/>
              <a:gd name="connsiteX213" fmla="*/ 1329544 w 1838918"/>
              <a:gd name="connsiteY213" fmla="*/ 53571 h 1646679"/>
              <a:gd name="connsiteX214" fmla="*/ 1295732 w 1838918"/>
              <a:gd name="connsiteY214" fmla="*/ 46096 h 1646679"/>
              <a:gd name="connsiteX215" fmla="*/ 543183 w 1838918"/>
              <a:gd name="connsiteY215" fmla="*/ 46096 h 1646679"/>
              <a:gd name="connsiteX216" fmla="*/ 468045 w 1838918"/>
              <a:gd name="connsiteY216" fmla="*/ 119600 h 1646679"/>
              <a:gd name="connsiteX217" fmla="*/ 543183 w 1838918"/>
              <a:gd name="connsiteY217" fmla="*/ 194351 h 1646679"/>
              <a:gd name="connsiteX218" fmla="*/ 617069 w 1838918"/>
              <a:gd name="connsiteY218" fmla="*/ 119600 h 1646679"/>
              <a:gd name="connsiteX219" fmla="*/ 576995 w 1838918"/>
              <a:gd name="connsiteY219" fmla="*/ 53571 h 1646679"/>
              <a:gd name="connsiteX220" fmla="*/ 543183 w 1838918"/>
              <a:gd name="connsiteY220" fmla="*/ 46096 h 1646679"/>
              <a:gd name="connsiteX221" fmla="*/ 1295732 w 1838918"/>
              <a:gd name="connsiteY221" fmla="*/ 0 h 1646679"/>
              <a:gd name="connsiteX222" fmla="*/ 1350833 w 1838918"/>
              <a:gd name="connsiteY222" fmla="*/ 12458 h 1646679"/>
              <a:gd name="connsiteX223" fmla="*/ 1415952 w 1838918"/>
              <a:gd name="connsiteY223" fmla="*/ 119600 h 1646679"/>
              <a:gd name="connsiteX224" fmla="*/ 1295732 w 1838918"/>
              <a:gd name="connsiteY224" fmla="*/ 240447 h 1646679"/>
              <a:gd name="connsiteX225" fmla="*/ 1175511 w 1838918"/>
              <a:gd name="connsiteY225" fmla="*/ 119600 h 1646679"/>
              <a:gd name="connsiteX226" fmla="*/ 1295732 w 1838918"/>
              <a:gd name="connsiteY226" fmla="*/ 0 h 1646679"/>
              <a:gd name="connsiteX227" fmla="*/ 543183 w 1838918"/>
              <a:gd name="connsiteY227" fmla="*/ 0 h 1646679"/>
              <a:gd name="connsiteX228" fmla="*/ 598284 w 1838918"/>
              <a:gd name="connsiteY228" fmla="*/ 12458 h 1646679"/>
              <a:gd name="connsiteX229" fmla="*/ 663403 w 1838918"/>
              <a:gd name="connsiteY229" fmla="*/ 119600 h 1646679"/>
              <a:gd name="connsiteX230" fmla="*/ 543183 w 1838918"/>
              <a:gd name="connsiteY230" fmla="*/ 240447 h 1646679"/>
              <a:gd name="connsiteX231" fmla="*/ 422963 w 1838918"/>
              <a:gd name="connsiteY231" fmla="*/ 119600 h 1646679"/>
              <a:gd name="connsiteX232" fmla="*/ 543183 w 1838918"/>
              <a:gd name="connsiteY232" fmla="*/ 0 h 164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1838918" h="1646679">
                <a:moveTo>
                  <a:pt x="1213203" y="1406219"/>
                </a:moveTo>
                <a:lnTo>
                  <a:pt x="1377012" y="1406219"/>
                </a:lnTo>
                <a:cubicBezTo>
                  <a:pt x="1459541" y="1406219"/>
                  <a:pt x="1525815" y="1471575"/>
                  <a:pt x="1525815" y="1551728"/>
                </a:cubicBezTo>
                <a:lnTo>
                  <a:pt x="1525815" y="1623249"/>
                </a:lnTo>
                <a:cubicBezTo>
                  <a:pt x="1525815" y="1636814"/>
                  <a:pt x="1515811" y="1646679"/>
                  <a:pt x="1503307" y="1646679"/>
                </a:cubicBezTo>
                <a:cubicBezTo>
                  <a:pt x="1490802" y="1646679"/>
                  <a:pt x="1479548" y="1636814"/>
                  <a:pt x="1479548" y="1623249"/>
                </a:cubicBezTo>
                <a:lnTo>
                  <a:pt x="1479548" y="1551728"/>
                </a:lnTo>
                <a:cubicBezTo>
                  <a:pt x="1479548" y="1495004"/>
                  <a:pt x="1433282" y="1450612"/>
                  <a:pt x="1377012" y="1450612"/>
                </a:cubicBezTo>
                <a:lnTo>
                  <a:pt x="1213203" y="1450612"/>
                </a:lnTo>
                <a:cubicBezTo>
                  <a:pt x="1156933" y="1450612"/>
                  <a:pt x="1110666" y="1495004"/>
                  <a:pt x="1110666" y="1551728"/>
                </a:cubicBezTo>
                <a:lnTo>
                  <a:pt x="1110666" y="1622016"/>
                </a:lnTo>
                <a:cubicBezTo>
                  <a:pt x="1110666" y="1635581"/>
                  <a:pt x="1100663" y="1644213"/>
                  <a:pt x="1088158" y="1644213"/>
                </a:cubicBezTo>
                <a:cubicBezTo>
                  <a:pt x="1075654" y="1644213"/>
                  <a:pt x="1065650" y="1635581"/>
                  <a:pt x="1065650" y="1622016"/>
                </a:cubicBezTo>
                <a:lnTo>
                  <a:pt x="1065650" y="1551728"/>
                </a:lnTo>
                <a:cubicBezTo>
                  <a:pt x="1065650" y="1471575"/>
                  <a:pt x="1131924" y="1406219"/>
                  <a:pt x="1213203" y="1406219"/>
                </a:cubicBezTo>
                <a:close/>
                <a:moveTo>
                  <a:pt x="460655" y="1406219"/>
                </a:moveTo>
                <a:lnTo>
                  <a:pt x="625714" y="1406219"/>
                </a:lnTo>
                <a:cubicBezTo>
                  <a:pt x="706993" y="1406219"/>
                  <a:pt x="773266" y="1471575"/>
                  <a:pt x="773266" y="1551728"/>
                </a:cubicBezTo>
                <a:lnTo>
                  <a:pt x="773266" y="1623249"/>
                </a:lnTo>
                <a:cubicBezTo>
                  <a:pt x="773266" y="1636814"/>
                  <a:pt x="763263" y="1646679"/>
                  <a:pt x="750758" y="1646679"/>
                </a:cubicBezTo>
                <a:cubicBezTo>
                  <a:pt x="738254" y="1646679"/>
                  <a:pt x="728250" y="1636814"/>
                  <a:pt x="728250" y="1623249"/>
                </a:cubicBezTo>
                <a:lnTo>
                  <a:pt x="728250" y="1551728"/>
                </a:lnTo>
                <a:cubicBezTo>
                  <a:pt x="728250" y="1495004"/>
                  <a:pt x="681984" y="1450612"/>
                  <a:pt x="625714" y="1450612"/>
                </a:cubicBezTo>
                <a:lnTo>
                  <a:pt x="460655" y="1450612"/>
                </a:lnTo>
                <a:cubicBezTo>
                  <a:pt x="404384" y="1450612"/>
                  <a:pt x="358118" y="1495004"/>
                  <a:pt x="358118" y="1551728"/>
                </a:cubicBezTo>
                <a:lnTo>
                  <a:pt x="358118" y="1622016"/>
                </a:lnTo>
                <a:cubicBezTo>
                  <a:pt x="358118" y="1635581"/>
                  <a:pt x="348114" y="1644213"/>
                  <a:pt x="335610" y="1644213"/>
                </a:cubicBezTo>
                <a:cubicBezTo>
                  <a:pt x="323105" y="1644213"/>
                  <a:pt x="313102" y="1635581"/>
                  <a:pt x="313102" y="1622016"/>
                </a:cubicBezTo>
                <a:lnTo>
                  <a:pt x="313102" y="1551728"/>
                </a:lnTo>
                <a:cubicBezTo>
                  <a:pt x="313102" y="1471575"/>
                  <a:pt x="379375" y="1406219"/>
                  <a:pt x="460655" y="1406219"/>
                </a:cubicBezTo>
                <a:close/>
                <a:moveTo>
                  <a:pt x="1295732" y="1199635"/>
                </a:moveTo>
                <a:cubicBezTo>
                  <a:pt x="1254406" y="1199635"/>
                  <a:pt x="1220594" y="1232027"/>
                  <a:pt x="1220594" y="1273140"/>
                </a:cubicBezTo>
                <a:cubicBezTo>
                  <a:pt x="1220594" y="1314252"/>
                  <a:pt x="1254406" y="1347890"/>
                  <a:pt x="1295732" y="1347890"/>
                </a:cubicBezTo>
                <a:cubicBezTo>
                  <a:pt x="1337057" y="1347890"/>
                  <a:pt x="1370869" y="1314252"/>
                  <a:pt x="1370869" y="1273140"/>
                </a:cubicBezTo>
                <a:cubicBezTo>
                  <a:pt x="1370869" y="1245731"/>
                  <a:pt x="1354589" y="1220815"/>
                  <a:pt x="1329544" y="1207110"/>
                </a:cubicBezTo>
                <a:cubicBezTo>
                  <a:pt x="1319525" y="1202127"/>
                  <a:pt x="1308255" y="1199635"/>
                  <a:pt x="1295732" y="1199635"/>
                </a:cubicBezTo>
                <a:close/>
                <a:moveTo>
                  <a:pt x="543183" y="1199635"/>
                </a:moveTo>
                <a:cubicBezTo>
                  <a:pt x="501857" y="1199635"/>
                  <a:pt x="468045" y="1232027"/>
                  <a:pt x="468045" y="1273140"/>
                </a:cubicBezTo>
                <a:cubicBezTo>
                  <a:pt x="468045" y="1314252"/>
                  <a:pt x="501857" y="1347890"/>
                  <a:pt x="543183" y="1347890"/>
                </a:cubicBezTo>
                <a:cubicBezTo>
                  <a:pt x="584509" y="1347890"/>
                  <a:pt x="617069" y="1314252"/>
                  <a:pt x="617069" y="1273140"/>
                </a:cubicBezTo>
                <a:cubicBezTo>
                  <a:pt x="617069" y="1245731"/>
                  <a:pt x="602041" y="1220815"/>
                  <a:pt x="576995" y="1207110"/>
                </a:cubicBezTo>
                <a:cubicBezTo>
                  <a:pt x="566977" y="1202127"/>
                  <a:pt x="554454" y="1199635"/>
                  <a:pt x="543183" y="1199635"/>
                </a:cubicBezTo>
                <a:close/>
                <a:moveTo>
                  <a:pt x="1295732" y="1153539"/>
                </a:moveTo>
                <a:cubicBezTo>
                  <a:pt x="1314516" y="1153539"/>
                  <a:pt x="1333300" y="1158523"/>
                  <a:pt x="1350833" y="1167243"/>
                </a:cubicBezTo>
                <a:cubicBezTo>
                  <a:pt x="1390906" y="1187177"/>
                  <a:pt x="1415952" y="1228290"/>
                  <a:pt x="1415952" y="1273140"/>
                </a:cubicBezTo>
                <a:cubicBezTo>
                  <a:pt x="1415952" y="1339169"/>
                  <a:pt x="1362103" y="1393986"/>
                  <a:pt x="1295732" y="1393986"/>
                </a:cubicBezTo>
                <a:cubicBezTo>
                  <a:pt x="1229360" y="1393986"/>
                  <a:pt x="1175511" y="1339169"/>
                  <a:pt x="1175511" y="1273140"/>
                </a:cubicBezTo>
                <a:cubicBezTo>
                  <a:pt x="1175511" y="1207110"/>
                  <a:pt x="1229360" y="1153539"/>
                  <a:pt x="1295732" y="1153539"/>
                </a:cubicBezTo>
                <a:close/>
                <a:moveTo>
                  <a:pt x="543183" y="1153539"/>
                </a:moveTo>
                <a:cubicBezTo>
                  <a:pt x="563220" y="1153539"/>
                  <a:pt x="582004" y="1158523"/>
                  <a:pt x="598284" y="1167243"/>
                </a:cubicBezTo>
                <a:cubicBezTo>
                  <a:pt x="638358" y="1187177"/>
                  <a:pt x="663403" y="1228290"/>
                  <a:pt x="663403" y="1273140"/>
                </a:cubicBezTo>
                <a:cubicBezTo>
                  <a:pt x="663403" y="1339169"/>
                  <a:pt x="609555" y="1393986"/>
                  <a:pt x="543183" y="1393986"/>
                </a:cubicBezTo>
                <a:cubicBezTo>
                  <a:pt x="476811" y="1393986"/>
                  <a:pt x="422963" y="1339169"/>
                  <a:pt x="422963" y="1273140"/>
                </a:cubicBezTo>
                <a:cubicBezTo>
                  <a:pt x="422963" y="1207110"/>
                  <a:pt x="476811" y="1153539"/>
                  <a:pt x="543183" y="1153539"/>
                </a:cubicBezTo>
                <a:close/>
                <a:moveTo>
                  <a:pt x="838629" y="879709"/>
                </a:moveTo>
                <a:cubicBezTo>
                  <a:pt x="782493" y="879709"/>
                  <a:pt x="736338" y="925865"/>
                  <a:pt x="736338" y="982000"/>
                </a:cubicBezTo>
                <a:lnTo>
                  <a:pt x="736338" y="1091776"/>
                </a:lnTo>
                <a:cubicBezTo>
                  <a:pt x="750060" y="1100508"/>
                  <a:pt x="762534" y="1107993"/>
                  <a:pt x="776256" y="1115478"/>
                </a:cubicBezTo>
                <a:lnTo>
                  <a:pt x="776256" y="1030651"/>
                </a:lnTo>
                <a:cubicBezTo>
                  <a:pt x="776256" y="1018176"/>
                  <a:pt x="786236" y="1008197"/>
                  <a:pt x="798710" y="1008197"/>
                </a:cubicBezTo>
                <a:cubicBezTo>
                  <a:pt x="811185" y="1008197"/>
                  <a:pt x="822412" y="1018176"/>
                  <a:pt x="822412" y="1030651"/>
                </a:cubicBezTo>
                <a:lnTo>
                  <a:pt x="822412" y="1132942"/>
                </a:lnTo>
                <a:cubicBezTo>
                  <a:pt x="846114" y="1140427"/>
                  <a:pt x="872310" y="1145416"/>
                  <a:pt x="898507" y="1146664"/>
                </a:cubicBezTo>
                <a:lnTo>
                  <a:pt x="898507" y="1080549"/>
                </a:lnTo>
                <a:cubicBezTo>
                  <a:pt x="898507" y="1066827"/>
                  <a:pt x="908487" y="1056847"/>
                  <a:pt x="920961" y="1056847"/>
                </a:cubicBezTo>
                <a:cubicBezTo>
                  <a:pt x="933436" y="1056847"/>
                  <a:pt x="943415" y="1066827"/>
                  <a:pt x="943415" y="1080549"/>
                </a:cubicBezTo>
                <a:lnTo>
                  <a:pt x="943415" y="1146664"/>
                </a:lnTo>
                <a:cubicBezTo>
                  <a:pt x="969612" y="1145416"/>
                  <a:pt x="995808" y="1140427"/>
                  <a:pt x="1019510" y="1132942"/>
                </a:cubicBezTo>
                <a:lnTo>
                  <a:pt x="1019510" y="1030651"/>
                </a:lnTo>
                <a:cubicBezTo>
                  <a:pt x="1019510" y="1018176"/>
                  <a:pt x="1029489" y="1008197"/>
                  <a:pt x="1041964" y="1008197"/>
                </a:cubicBezTo>
                <a:cubicBezTo>
                  <a:pt x="1054439" y="1008197"/>
                  <a:pt x="1064418" y="1018176"/>
                  <a:pt x="1064418" y="1030651"/>
                </a:cubicBezTo>
                <a:lnTo>
                  <a:pt x="1064418" y="1115478"/>
                </a:lnTo>
                <a:cubicBezTo>
                  <a:pt x="1078140" y="1107993"/>
                  <a:pt x="1091862" y="1101756"/>
                  <a:pt x="1105584" y="1091776"/>
                </a:cubicBezTo>
                <a:lnTo>
                  <a:pt x="1105584" y="982000"/>
                </a:lnTo>
                <a:cubicBezTo>
                  <a:pt x="1105584" y="925865"/>
                  <a:pt x="1059428" y="879709"/>
                  <a:pt x="1003293" y="879709"/>
                </a:cubicBezTo>
                <a:close/>
                <a:moveTo>
                  <a:pt x="1527556" y="834943"/>
                </a:moveTo>
                <a:lnTo>
                  <a:pt x="1691365" y="834943"/>
                </a:lnTo>
                <a:cubicBezTo>
                  <a:pt x="1773895" y="834943"/>
                  <a:pt x="1838918" y="900987"/>
                  <a:pt x="1838918" y="981983"/>
                </a:cubicBezTo>
                <a:lnTo>
                  <a:pt x="1838918" y="1080425"/>
                </a:lnTo>
                <a:cubicBezTo>
                  <a:pt x="1838918" y="1092886"/>
                  <a:pt x="1830165" y="1102855"/>
                  <a:pt x="1817660" y="1102855"/>
                </a:cubicBezTo>
                <a:cubicBezTo>
                  <a:pt x="1803905" y="1102855"/>
                  <a:pt x="1795152" y="1092886"/>
                  <a:pt x="1795152" y="1080425"/>
                </a:cubicBezTo>
                <a:lnTo>
                  <a:pt x="1795152" y="981983"/>
                </a:lnTo>
                <a:cubicBezTo>
                  <a:pt x="1795152" y="925909"/>
                  <a:pt x="1748886" y="879803"/>
                  <a:pt x="1691365" y="879803"/>
                </a:cubicBezTo>
                <a:lnTo>
                  <a:pt x="1527556" y="879803"/>
                </a:lnTo>
                <a:cubicBezTo>
                  <a:pt x="1471286" y="879803"/>
                  <a:pt x="1425020" y="925909"/>
                  <a:pt x="1425020" y="981983"/>
                </a:cubicBezTo>
                <a:cubicBezTo>
                  <a:pt x="1425020" y="994444"/>
                  <a:pt x="1415016" y="1004413"/>
                  <a:pt x="1402512" y="1004413"/>
                </a:cubicBezTo>
                <a:cubicBezTo>
                  <a:pt x="1390007" y="1004413"/>
                  <a:pt x="1378753" y="994444"/>
                  <a:pt x="1378753" y="981983"/>
                </a:cubicBezTo>
                <a:cubicBezTo>
                  <a:pt x="1378753" y="900987"/>
                  <a:pt x="1445027" y="834943"/>
                  <a:pt x="1527556" y="834943"/>
                </a:cubicBezTo>
                <a:close/>
                <a:moveTo>
                  <a:pt x="148401" y="834943"/>
                </a:moveTo>
                <a:lnTo>
                  <a:pt x="311767" y="834943"/>
                </a:lnTo>
                <a:cubicBezTo>
                  <a:pt x="394073" y="834943"/>
                  <a:pt x="460168" y="901294"/>
                  <a:pt x="460168" y="982667"/>
                </a:cubicBezTo>
                <a:cubicBezTo>
                  <a:pt x="460168" y="995186"/>
                  <a:pt x="448944" y="1005201"/>
                  <a:pt x="437720" y="1005201"/>
                </a:cubicBezTo>
                <a:cubicBezTo>
                  <a:pt x="424003" y="1005201"/>
                  <a:pt x="414026" y="995186"/>
                  <a:pt x="414026" y="982667"/>
                </a:cubicBezTo>
                <a:cubicBezTo>
                  <a:pt x="414026" y="926332"/>
                  <a:pt x="369132" y="880012"/>
                  <a:pt x="311767" y="880012"/>
                </a:cubicBezTo>
                <a:lnTo>
                  <a:pt x="148401" y="880012"/>
                </a:lnTo>
                <a:cubicBezTo>
                  <a:pt x="92283" y="880012"/>
                  <a:pt x="46141" y="926332"/>
                  <a:pt x="46141" y="982667"/>
                </a:cubicBezTo>
                <a:lnTo>
                  <a:pt x="46141" y="1080315"/>
                </a:lnTo>
                <a:cubicBezTo>
                  <a:pt x="46141" y="1092834"/>
                  <a:pt x="36165" y="1102849"/>
                  <a:pt x="23694" y="1102849"/>
                </a:cubicBezTo>
                <a:cubicBezTo>
                  <a:pt x="11223" y="1102849"/>
                  <a:pt x="0" y="1092834"/>
                  <a:pt x="0" y="1080315"/>
                </a:cubicBezTo>
                <a:lnTo>
                  <a:pt x="0" y="982667"/>
                </a:lnTo>
                <a:cubicBezTo>
                  <a:pt x="0" y="901294"/>
                  <a:pt x="67341" y="834943"/>
                  <a:pt x="148401" y="834943"/>
                </a:cubicBezTo>
                <a:close/>
                <a:moveTo>
                  <a:pt x="1608215" y="628598"/>
                </a:moveTo>
                <a:cubicBezTo>
                  <a:pt x="1568348" y="628598"/>
                  <a:pt x="1534710" y="661158"/>
                  <a:pt x="1534710" y="702484"/>
                </a:cubicBezTo>
                <a:cubicBezTo>
                  <a:pt x="1534710" y="743809"/>
                  <a:pt x="1568348" y="777621"/>
                  <a:pt x="1608215" y="777621"/>
                </a:cubicBezTo>
                <a:cubicBezTo>
                  <a:pt x="1650573" y="777621"/>
                  <a:pt x="1682965" y="743809"/>
                  <a:pt x="1682965" y="702484"/>
                </a:cubicBezTo>
                <a:cubicBezTo>
                  <a:pt x="1682965" y="674933"/>
                  <a:pt x="1668015" y="649887"/>
                  <a:pt x="1643098" y="636112"/>
                </a:cubicBezTo>
                <a:cubicBezTo>
                  <a:pt x="1631886" y="631103"/>
                  <a:pt x="1620673" y="628598"/>
                  <a:pt x="1608215" y="628598"/>
                </a:cubicBezTo>
                <a:close/>
                <a:moveTo>
                  <a:pt x="922206" y="628598"/>
                </a:moveTo>
                <a:cubicBezTo>
                  <a:pt x="880880" y="628598"/>
                  <a:pt x="847068" y="661158"/>
                  <a:pt x="847068" y="702484"/>
                </a:cubicBezTo>
                <a:cubicBezTo>
                  <a:pt x="847068" y="743809"/>
                  <a:pt x="880880" y="777621"/>
                  <a:pt x="922206" y="777621"/>
                </a:cubicBezTo>
                <a:cubicBezTo>
                  <a:pt x="963531" y="777621"/>
                  <a:pt x="997343" y="743809"/>
                  <a:pt x="997343" y="702484"/>
                </a:cubicBezTo>
                <a:cubicBezTo>
                  <a:pt x="997343" y="674933"/>
                  <a:pt x="982316" y="649887"/>
                  <a:pt x="956018" y="636112"/>
                </a:cubicBezTo>
                <a:cubicBezTo>
                  <a:pt x="945999" y="631103"/>
                  <a:pt x="933476" y="628598"/>
                  <a:pt x="922206" y="628598"/>
                </a:cubicBezTo>
                <a:close/>
                <a:moveTo>
                  <a:pt x="230707" y="628598"/>
                </a:moveTo>
                <a:cubicBezTo>
                  <a:pt x="189595" y="628598"/>
                  <a:pt x="155957" y="661158"/>
                  <a:pt x="155957" y="702484"/>
                </a:cubicBezTo>
                <a:cubicBezTo>
                  <a:pt x="155957" y="743809"/>
                  <a:pt x="189595" y="777621"/>
                  <a:pt x="230707" y="777621"/>
                </a:cubicBezTo>
                <a:cubicBezTo>
                  <a:pt x="270574" y="777621"/>
                  <a:pt x="304212" y="743809"/>
                  <a:pt x="304212" y="702484"/>
                </a:cubicBezTo>
                <a:cubicBezTo>
                  <a:pt x="304212" y="674933"/>
                  <a:pt x="289262" y="649887"/>
                  <a:pt x="264345" y="636112"/>
                </a:cubicBezTo>
                <a:cubicBezTo>
                  <a:pt x="253132" y="631103"/>
                  <a:pt x="241920" y="628598"/>
                  <a:pt x="230707" y="628598"/>
                </a:cubicBezTo>
                <a:close/>
                <a:moveTo>
                  <a:pt x="1608215" y="582263"/>
                </a:moveTo>
                <a:cubicBezTo>
                  <a:pt x="1628148" y="582263"/>
                  <a:pt x="1646836" y="586020"/>
                  <a:pt x="1664278" y="596038"/>
                </a:cubicBezTo>
                <a:cubicBezTo>
                  <a:pt x="1704145" y="616075"/>
                  <a:pt x="1729061" y="657401"/>
                  <a:pt x="1729061" y="702484"/>
                </a:cubicBezTo>
                <a:cubicBezTo>
                  <a:pt x="1729061" y="768855"/>
                  <a:pt x="1674244" y="822704"/>
                  <a:pt x="1608215" y="822704"/>
                </a:cubicBezTo>
                <a:cubicBezTo>
                  <a:pt x="1543431" y="822704"/>
                  <a:pt x="1488614" y="768855"/>
                  <a:pt x="1488614" y="702484"/>
                </a:cubicBezTo>
                <a:cubicBezTo>
                  <a:pt x="1488614" y="636112"/>
                  <a:pt x="1543431" y="582263"/>
                  <a:pt x="1608215" y="582263"/>
                </a:cubicBezTo>
                <a:close/>
                <a:moveTo>
                  <a:pt x="922206" y="582263"/>
                </a:moveTo>
                <a:cubicBezTo>
                  <a:pt x="940990" y="582263"/>
                  <a:pt x="959774" y="586020"/>
                  <a:pt x="977307" y="596038"/>
                </a:cubicBezTo>
                <a:cubicBezTo>
                  <a:pt x="1017380" y="616075"/>
                  <a:pt x="1042426" y="657401"/>
                  <a:pt x="1042426" y="702484"/>
                </a:cubicBezTo>
                <a:cubicBezTo>
                  <a:pt x="1042426" y="768855"/>
                  <a:pt x="988577" y="822704"/>
                  <a:pt x="922206" y="822704"/>
                </a:cubicBezTo>
                <a:cubicBezTo>
                  <a:pt x="855834" y="822704"/>
                  <a:pt x="801985" y="768855"/>
                  <a:pt x="801985" y="702484"/>
                </a:cubicBezTo>
                <a:cubicBezTo>
                  <a:pt x="801985" y="636112"/>
                  <a:pt x="855834" y="582263"/>
                  <a:pt x="922206" y="582263"/>
                </a:cubicBezTo>
                <a:close/>
                <a:moveTo>
                  <a:pt x="230707" y="582263"/>
                </a:moveTo>
                <a:cubicBezTo>
                  <a:pt x="249395" y="582263"/>
                  <a:pt x="268082" y="586020"/>
                  <a:pt x="285524" y="596038"/>
                </a:cubicBezTo>
                <a:cubicBezTo>
                  <a:pt x="325391" y="616075"/>
                  <a:pt x="350308" y="657401"/>
                  <a:pt x="350308" y="702484"/>
                </a:cubicBezTo>
                <a:cubicBezTo>
                  <a:pt x="350308" y="768855"/>
                  <a:pt x="296737" y="822704"/>
                  <a:pt x="230707" y="822704"/>
                </a:cubicBezTo>
                <a:cubicBezTo>
                  <a:pt x="164678" y="822704"/>
                  <a:pt x="109861" y="768855"/>
                  <a:pt x="109861" y="702484"/>
                </a:cubicBezTo>
                <a:cubicBezTo>
                  <a:pt x="109861" y="636112"/>
                  <a:pt x="164678" y="582263"/>
                  <a:pt x="230707" y="582263"/>
                </a:cubicBezTo>
                <a:close/>
                <a:moveTo>
                  <a:pt x="898507" y="476781"/>
                </a:moveTo>
                <a:cubicBezTo>
                  <a:pt x="725110" y="488008"/>
                  <a:pt x="587891" y="631466"/>
                  <a:pt x="585396" y="807357"/>
                </a:cubicBezTo>
                <a:lnTo>
                  <a:pt x="654006" y="807357"/>
                </a:lnTo>
                <a:cubicBezTo>
                  <a:pt x="666480" y="807357"/>
                  <a:pt x="675212" y="816089"/>
                  <a:pt x="675212" y="829811"/>
                </a:cubicBezTo>
                <a:cubicBezTo>
                  <a:pt x="675212" y="842285"/>
                  <a:pt x="666480" y="852265"/>
                  <a:pt x="654006" y="852265"/>
                </a:cubicBezTo>
                <a:lnTo>
                  <a:pt x="587891" y="852265"/>
                </a:lnTo>
                <a:cubicBezTo>
                  <a:pt x="596623" y="932102"/>
                  <a:pt x="635294" y="1003207"/>
                  <a:pt x="691429" y="1056847"/>
                </a:cubicBezTo>
                <a:lnTo>
                  <a:pt x="691429" y="982000"/>
                </a:lnTo>
                <a:cubicBezTo>
                  <a:pt x="691429" y="900916"/>
                  <a:pt x="757544" y="834801"/>
                  <a:pt x="838629" y="834801"/>
                </a:cubicBezTo>
                <a:lnTo>
                  <a:pt x="1003293" y="834801"/>
                </a:lnTo>
                <a:cubicBezTo>
                  <a:pt x="1083130" y="834801"/>
                  <a:pt x="1150492" y="900916"/>
                  <a:pt x="1150492" y="982000"/>
                </a:cubicBezTo>
                <a:lnTo>
                  <a:pt x="1150492" y="1056847"/>
                </a:lnTo>
                <a:cubicBezTo>
                  <a:pt x="1206628" y="1003207"/>
                  <a:pt x="1245299" y="932102"/>
                  <a:pt x="1254031" y="852265"/>
                </a:cubicBezTo>
                <a:lnTo>
                  <a:pt x="1187916" y="852265"/>
                </a:lnTo>
                <a:cubicBezTo>
                  <a:pt x="1175441" y="852265"/>
                  <a:pt x="1165462" y="842285"/>
                  <a:pt x="1165462" y="829811"/>
                </a:cubicBezTo>
                <a:cubicBezTo>
                  <a:pt x="1165462" y="816089"/>
                  <a:pt x="1175441" y="807357"/>
                  <a:pt x="1187916" y="807357"/>
                </a:cubicBezTo>
                <a:lnTo>
                  <a:pt x="1256526" y="807357"/>
                </a:lnTo>
                <a:cubicBezTo>
                  <a:pt x="1255278" y="682611"/>
                  <a:pt x="1185421" y="570340"/>
                  <a:pt x="1074398" y="512957"/>
                </a:cubicBezTo>
                <a:cubicBezTo>
                  <a:pt x="1033232" y="492998"/>
                  <a:pt x="989571" y="480524"/>
                  <a:pt x="943415" y="476781"/>
                </a:cubicBezTo>
                <a:lnTo>
                  <a:pt x="943415" y="545391"/>
                </a:lnTo>
                <a:cubicBezTo>
                  <a:pt x="943415" y="557866"/>
                  <a:pt x="933436" y="567845"/>
                  <a:pt x="920961" y="567845"/>
                </a:cubicBezTo>
                <a:cubicBezTo>
                  <a:pt x="908487" y="567845"/>
                  <a:pt x="898507" y="557866"/>
                  <a:pt x="898507" y="545391"/>
                </a:cubicBezTo>
                <a:close/>
                <a:moveTo>
                  <a:pt x="920961" y="329582"/>
                </a:moveTo>
                <a:cubicBezTo>
                  <a:pt x="933436" y="329582"/>
                  <a:pt x="943415" y="339561"/>
                  <a:pt x="943415" y="352036"/>
                </a:cubicBezTo>
                <a:lnTo>
                  <a:pt x="943415" y="431873"/>
                </a:lnTo>
                <a:cubicBezTo>
                  <a:pt x="997056" y="434368"/>
                  <a:pt x="1048201" y="449337"/>
                  <a:pt x="1095604" y="473039"/>
                </a:cubicBezTo>
                <a:cubicBezTo>
                  <a:pt x="1221597" y="537906"/>
                  <a:pt x="1300187" y="665147"/>
                  <a:pt x="1302682" y="807357"/>
                </a:cubicBezTo>
                <a:lnTo>
                  <a:pt x="1382519" y="807357"/>
                </a:lnTo>
                <a:cubicBezTo>
                  <a:pt x="1394993" y="807357"/>
                  <a:pt x="1404973" y="816089"/>
                  <a:pt x="1404973" y="829811"/>
                </a:cubicBezTo>
                <a:cubicBezTo>
                  <a:pt x="1404973" y="842285"/>
                  <a:pt x="1394993" y="852265"/>
                  <a:pt x="1382519" y="852265"/>
                </a:cubicBezTo>
                <a:lnTo>
                  <a:pt x="1300187" y="852265"/>
                </a:lnTo>
                <a:cubicBezTo>
                  <a:pt x="1288960" y="963288"/>
                  <a:pt x="1229082" y="1060590"/>
                  <a:pt x="1143008" y="1121715"/>
                </a:cubicBezTo>
                <a:cubicBezTo>
                  <a:pt x="1141760" y="1122962"/>
                  <a:pt x="1140513" y="1122962"/>
                  <a:pt x="1139265" y="1124210"/>
                </a:cubicBezTo>
                <a:cubicBezTo>
                  <a:pt x="1083130" y="1164128"/>
                  <a:pt x="1015767" y="1187830"/>
                  <a:pt x="943415" y="1191572"/>
                </a:cubicBezTo>
                <a:lnTo>
                  <a:pt x="943415" y="1272656"/>
                </a:lnTo>
                <a:cubicBezTo>
                  <a:pt x="943415" y="1285131"/>
                  <a:pt x="933436" y="1295111"/>
                  <a:pt x="920961" y="1295111"/>
                </a:cubicBezTo>
                <a:cubicBezTo>
                  <a:pt x="908487" y="1295111"/>
                  <a:pt x="898507" y="1285131"/>
                  <a:pt x="898507" y="1272656"/>
                </a:cubicBezTo>
                <a:lnTo>
                  <a:pt x="898507" y="1191572"/>
                </a:lnTo>
                <a:cubicBezTo>
                  <a:pt x="712636" y="1181593"/>
                  <a:pt x="561694" y="1036888"/>
                  <a:pt x="541735" y="852265"/>
                </a:cubicBezTo>
                <a:lnTo>
                  <a:pt x="461898" y="852265"/>
                </a:lnTo>
                <a:cubicBezTo>
                  <a:pt x="449423" y="852265"/>
                  <a:pt x="439444" y="842285"/>
                  <a:pt x="439444" y="829811"/>
                </a:cubicBezTo>
                <a:cubicBezTo>
                  <a:pt x="439444" y="816089"/>
                  <a:pt x="449423" y="807357"/>
                  <a:pt x="461898" y="807357"/>
                </a:cubicBezTo>
                <a:lnTo>
                  <a:pt x="539240" y="807357"/>
                </a:lnTo>
                <a:cubicBezTo>
                  <a:pt x="542982" y="606517"/>
                  <a:pt x="700161" y="443100"/>
                  <a:pt x="898507" y="431873"/>
                </a:cubicBezTo>
                <a:lnTo>
                  <a:pt x="898507" y="352036"/>
                </a:lnTo>
                <a:cubicBezTo>
                  <a:pt x="898507" y="339561"/>
                  <a:pt x="908487" y="329582"/>
                  <a:pt x="920961" y="329582"/>
                </a:cubicBezTo>
                <a:close/>
                <a:moveTo>
                  <a:pt x="1213203" y="252680"/>
                </a:moveTo>
                <a:lnTo>
                  <a:pt x="1377012" y="252680"/>
                </a:lnTo>
                <a:cubicBezTo>
                  <a:pt x="1459541" y="252680"/>
                  <a:pt x="1525815" y="318419"/>
                  <a:pt x="1525815" y="400283"/>
                </a:cubicBezTo>
                <a:lnTo>
                  <a:pt x="1525815" y="498271"/>
                </a:lnTo>
                <a:cubicBezTo>
                  <a:pt x="1525815" y="510675"/>
                  <a:pt x="1515811" y="520597"/>
                  <a:pt x="1503307" y="520597"/>
                </a:cubicBezTo>
                <a:cubicBezTo>
                  <a:pt x="1490802" y="520597"/>
                  <a:pt x="1479548" y="510675"/>
                  <a:pt x="1479548" y="498271"/>
                </a:cubicBezTo>
                <a:lnTo>
                  <a:pt x="1479548" y="400283"/>
                </a:lnTo>
                <a:cubicBezTo>
                  <a:pt x="1479548" y="344466"/>
                  <a:pt x="1433282" y="298573"/>
                  <a:pt x="1377012" y="298573"/>
                </a:cubicBezTo>
                <a:lnTo>
                  <a:pt x="1213203" y="298573"/>
                </a:lnTo>
                <a:cubicBezTo>
                  <a:pt x="1156933" y="298573"/>
                  <a:pt x="1110666" y="344466"/>
                  <a:pt x="1110666" y="400283"/>
                </a:cubicBezTo>
                <a:cubicBezTo>
                  <a:pt x="1110666" y="411446"/>
                  <a:pt x="1100663" y="422609"/>
                  <a:pt x="1088158" y="422609"/>
                </a:cubicBezTo>
                <a:cubicBezTo>
                  <a:pt x="1075654" y="422609"/>
                  <a:pt x="1065650" y="411446"/>
                  <a:pt x="1065650" y="400283"/>
                </a:cubicBezTo>
                <a:cubicBezTo>
                  <a:pt x="1065650" y="318419"/>
                  <a:pt x="1131924" y="252680"/>
                  <a:pt x="1213203" y="252680"/>
                </a:cubicBezTo>
                <a:close/>
                <a:moveTo>
                  <a:pt x="460655" y="252680"/>
                </a:moveTo>
                <a:lnTo>
                  <a:pt x="625714" y="252680"/>
                </a:lnTo>
                <a:cubicBezTo>
                  <a:pt x="706993" y="252680"/>
                  <a:pt x="773266" y="318723"/>
                  <a:pt x="773266" y="400966"/>
                </a:cubicBezTo>
                <a:cubicBezTo>
                  <a:pt x="773266" y="412181"/>
                  <a:pt x="763263" y="423396"/>
                  <a:pt x="750758" y="423396"/>
                </a:cubicBezTo>
                <a:cubicBezTo>
                  <a:pt x="738254" y="423396"/>
                  <a:pt x="728250" y="412181"/>
                  <a:pt x="728250" y="400966"/>
                </a:cubicBezTo>
                <a:cubicBezTo>
                  <a:pt x="728250" y="344891"/>
                  <a:pt x="681984" y="298786"/>
                  <a:pt x="625714" y="298786"/>
                </a:cubicBezTo>
                <a:lnTo>
                  <a:pt x="460655" y="298786"/>
                </a:lnTo>
                <a:cubicBezTo>
                  <a:pt x="404384" y="298786"/>
                  <a:pt x="358118" y="344891"/>
                  <a:pt x="358118" y="400966"/>
                </a:cubicBezTo>
                <a:lnTo>
                  <a:pt x="358118" y="496916"/>
                </a:lnTo>
                <a:cubicBezTo>
                  <a:pt x="358118" y="510623"/>
                  <a:pt x="348114" y="520592"/>
                  <a:pt x="335610" y="520592"/>
                </a:cubicBezTo>
                <a:cubicBezTo>
                  <a:pt x="323105" y="520592"/>
                  <a:pt x="313102" y="510623"/>
                  <a:pt x="313102" y="496916"/>
                </a:cubicBezTo>
                <a:lnTo>
                  <a:pt x="313102" y="400966"/>
                </a:lnTo>
                <a:cubicBezTo>
                  <a:pt x="313102" y="318723"/>
                  <a:pt x="379375" y="252680"/>
                  <a:pt x="460655" y="252680"/>
                </a:cubicBezTo>
                <a:close/>
                <a:moveTo>
                  <a:pt x="1295732" y="46096"/>
                </a:moveTo>
                <a:cubicBezTo>
                  <a:pt x="1254406" y="46096"/>
                  <a:pt x="1220594" y="78488"/>
                  <a:pt x="1220594" y="119600"/>
                </a:cubicBezTo>
                <a:cubicBezTo>
                  <a:pt x="1220594" y="160713"/>
                  <a:pt x="1254406" y="194351"/>
                  <a:pt x="1295732" y="194351"/>
                </a:cubicBezTo>
                <a:cubicBezTo>
                  <a:pt x="1337057" y="194351"/>
                  <a:pt x="1370869" y="160713"/>
                  <a:pt x="1370869" y="119600"/>
                </a:cubicBezTo>
                <a:cubicBezTo>
                  <a:pt x="1370869" y="90946"/>
                  <a:pt x="1354589" y="66029"/>
                  <a:pt x="1329544" y="53571"/>
                </a:cubicBezTo>
                <a:cubicBezTo>
                  <a:pt x="1319525" y="48588"/>
                  <a:pt x="1308255" y="46096"/>
                  <a:pt x="1295732" y="46096"/>
                </a:cubicBezTo>
                <a:close/>
                <a:moveTo>
                  <a:pt x="543183" y="46096"/>
                </a:moveTo>
                <a:cubicBezTo>
                  <a:pt x="501857" y="46096"/>
                  <a:pt x="468045" y="78488"/>
                  <a:pt x="468045" y="119600"/>
                </a:cubicBezTo>
                <a:cubicBezTo>
                  <a:pt x="468045" y="160713"/>
                  <a:pt x="501857" y="194351"/>
                  <a:pt x="543183" y="194351"/>
                </a:cubicBezTo>
                <a:cubicBezTo>
                  <a:pt x="584509" y="194351"/>
                  <a:pt x="617069" y="160713"/>
                  <a:pt x="617069" y="119600"/>
                </a:cubicBezTo>
                <a:cubicBezTo>
                  <a:pt x="617069" y="90946"/>
                  <a:pt x="602041" y="66029"/>
                  <a:pt x="576995" y="53571"/>
                </a:cubicBezTo>
                <a:cubicBezTo>
                  <a:pt x="566977" y="48588"/>
                  <a:pt x="554454" y="46096"/>
                  <a:pt x="543183" y="46096"/>
                </a:cubicBezTo>
                <a:close/>
                <a:moveTo>
                  <a:pt x="1295732" y="0"/>
                </a:moveTo>
                <a:cubicBezTo>
                  <a:pt x="1314516" y="0"/>
                  <a:pt x="1333300" y="4983"/>
                  <a:pt x="1350833" y="12458"/>
                </a:cubicBezTo>
                <a:cubicBezTo>
                  <a:pt x="1390906" y="33637"/>
                  <a:pt x="1415952" y="74750"/>
                  <a:pt x="1415952" y="119600"/>
                </a:cubicBezTo>
                <a:cubicBezTo>
                  <a:pt x="1415952" y="185630"/>
                  <a:pt x="1362103" y="240447"/>
                  <a:pt x="1295732" y="240447"/>
                </a:cubicBezTo>
                <a:cubicBezTo>
                  <a:pt x="1229360" y="240447"/>
                  <a:pt x="1175511" y="185630"/>
                  <a:pt x="1175511" y="119600"/>
                </a:cubicBezTo>
                <a:cubicBezTo>
                  <a:pt x="1175511" y="53571"/>
                  <a:pt x="1229360" y="0"/>
                  <a:pt x="1295732" y="0"/>
                </a:cubicBezTo>
                <a:close/>
                <a:moveTo>
                  <a:pt x="543183" y="0"/>
                </a:moveTo>
                <a:cubicBezTo>
                  <a:pt x="563220" y="0"/>
                  <a:pt x="582004" y="4983"/>
                  <a:pt x="598284" y="12458"/>
                </a:cubicBezTo>
                <a:cubicBezTo>
                  <a:pt x="638358" y="33637"/>
                  <a:pt x="663403" y="74750"/>
                  <a:pt x="663403" y="119600"/>
                </a:cubicBezTo>
                <a:cubicBezTo>
                  <a:pt x="663403" y="185630"/>
                  <a:pt x="609555" y="240447"/>
                  <a:pt x="543183" y="240447"/>
                </a:cubicBezTo>
                <a:cubicBezTo>
                  <a:pt x="476811" y="240447"/>
                  <a:pt x="422963" y="185630"/>
                  <a:pt x="422963" y="119600"/>
                </a:cubicBezTo>
                <a:cubicBezTo>
                  <a:pt x="422963" y="53571"/>
                  <a:pt x="476811" y="0"/>
                  <a:pt x="5431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49" name="Freeform 34">
            <a:extLst>
              <a:ext uri="{FF2B5EF4-FFF2-40B4-BE49-F238E27FC236}">
                <a16:creationId xmlns:a16="http://schemas.microsoft.com/office/drawing/2014/main" id="{6D26D78D-84A5-4D70-9FD7-F7D042F0F4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37463" y="3147707"/>
            <a:ext cx="725290" cy="722718"/>
          </a:xfrm>
          <a:custGeom>
            <a:avLst/>
            <a:gdLst>
              <a:gd name="connsiteX0" fmla="*/ 724488 w 1561826"/>
              <a:gd name="connsiteY0" fmla="*/ 1343304 h 1556287"/>
              <a:gd name="connsiteX1" fmla="*/ 745866 w 1561826"/>
              <a:gd name="connsiteY1" fmla="*/ 1365466 h 1556287"/>
              <a:gd name="connsiteX2" fmla="*/ 745866 w 1561826"/>
              <a:gd name="connsiteY2" fmla="*/ 1461499 h 1556287"/>
              <a:gd name="connsiteX3" fmla="*/ 724488 w 1561826"/>
              <a:gd name="connsiteY3" fmla="*/ 1484892 h 1556287"/>
              <a:gd name="connsiteX4" fmla="*/ 703110 w 1561826"/>
              <a:gd name="connsiteY4" fmla="*/ 1461499 h 1556287"/>
              <a:gd name="connsiteX5" fmla="*/ 703110 w 1561826"/>
              <a:gd name="connsiteY5" fmla="*/ 1365466 h 1556287"/>
              <a:gd name="connsiteX6" fmla="*/ 724488 w 1561826"/>
              <a:gd name="connsiteY6" fmla="*/ 1343304 h 1556287"/>
              <a:gd name="connsiteX7" fmla="*/ 1345973 w 1561826"/>
              <a:gd name="connsiteY7" fmla="*/ 923305 h 1556287"/>
              <a:gd name="connsiteX8" fmla="*/ 1309798 w 1561826"/>
              <a:gd name="connsiteY8" fmla="*/ 946980 h 1556287"/>
              <a:gd name="connsiteX9" fmla="*/ 1308550 w 1561826"/>
              <a:gd name="connsiteY9" fmla="*/ 949472 h 1556287"/>
              <a:gd name="connsiteX10" fmla="*/ 1306055 w 1561826"/>
              <a:gd name="connsiteY10" fmla="*/ 951964 h 1556287"/>
              <a:gd name="connsiteX11" fmla="*/ 1304808 w 1561826"/>
              <a:gd name="connsiteY11" fmla="*/ 961932 h 1556287"/>
              <a:gd name="connsiteX12" fmla="*/ 1304808 w 1561826"/>
              <a:gd name="connsiteY12" fmla="*/ 964424 h 1556287"/>
              <a:gd name="connsiteX13" fmla="*/ 1304808 w 1561826"/>
              <a:gd name="connsiteY13" fmla="*/ 966916 h 1556287"/>
              <a:gd name="connsiteX14" fmla="*/ 1337241 w 1561826"/>
              <a:gd name="connsiteY14" fmla="*/ 1005543 h 1556287"/>
              <a:gd name="connsiteX15" fmla="*/ 1464479 w 1561826"/>
              <a:gd name="connsiteY15" fmla="*/ 1030464 h 1556287"/>
              <a:gd name="connsiteX16" fmla="*/ 1454499 w 1561826"/>
              <a:gd name="connsiteY16" fmla="*/ 1014265 h 1556287"/>
              <a:gd name="connsiteX17" fmla="*/ 1465726 w 1561826"/>
              <a:gd name="connsiteY17" fmla="*/ 960686 h 1556287"/>
              <a:gd name="connsiteX18" fmla="*/ 1480695 w 1561826"/>
              <a:gd name="connsiteY18" fmla="*/ 949472 h 1556287"/>
              <a:gd name="connsiteX19" fmla="*/ 1353457 w 1561826"/>
              <a:gd name="connsiteY19" fmla="*/ 924551 h 1556287"/>
              <a:gd name="connsiteX20" fmla="*/ 1345973 w 1561826"/>
              <a:gd name="connsiteY20" fmla="*/ 923305 h 1556287"/>
              <a:gd name="connsiteX21" fmla="*/ 878188 w 1561826"/>
              <a:gd name="connsiteY21" fmla="*/ 710235 h 1556287"/>
              <a:gd name="connsiteX22" fmla="*/ 780889 w 1561826"/>
              <a:gd name="connsiteY22" fmla="*/ 806179 h 1556287"/>
              <a:gd name="connsiteX23" fmla="*/ 785879 w 1561826"/>
              <a:gd name="connsiteY23" fmla="*/ 821131 h 1556287"/>
              <a:gd name="connsiteX24" fmla="*/ 918106 w 1561826"/>
              <a:gd name="connsiteY24" fmla="*/ 851036 h 1556287"/>
              <a:gd name="connsiteX25" fmla="*/ 919353 w 1561826"/>
              <a:gd name="connsiteY25" fmla="*/ 832345 h 1556287"/>
              <a:gd name="connsiteX26" fmla="*/ 878188 w 1561826"/>
              <a:gd name="connsiteY26" fmla="*/ 710235 h 1556287"/>
              <a:gd name="connsiteX27" fmla="*/ 723507 w 1561826"/>
              <a:gd name="connsiteY27" fmla="*/ 636719 h 1556287"/>
              <a:gd name="connsiteX28" fmla="*/ 528909 w 1561826"/>
              <a:gd name="connsiteY28" fmla="*/ 832345 h 1556287"/>
              <a:gd name="connsiteX29" fmla="*/ 723507 w 1561826"/>
              <a:gd name="connsiteY29" fmla="*/ 1027972 h 1556287"/>
              <a:gd name="connsiteX30" fmla="*/ 909374 w 1561826"/>
              <a:gd name="connsiteY30" fmla="*/ 894647 h 1556287"/>
              <a:gd name="connsiteX31" fmla="*/ 775899 w 1561826"/>
              <a:gd name="connsiteY31" fmla="*/ 867234 h 1556287"/>
              <a:gd name="connsiteX32" fmla="*/ 723507 w 1561826"/>
              <a:gd name="connsiteY32" fmla="*/ 894647 h 1556287"/>
              <a:gd name="connsiteX33" fmla="*/ 661136 w 1561826"/>
              <a:gd name="connsiteY33" fmla="*/ 832345 h 1556287"/>
              <a:gd name="connsiteX34" fmla="*/ 723507 w 1561826"/>
              <a:gd name="connsiteY34" fmla="*/ 768798 h 1556287"/>
              <a:gd name="connsiteX35" fmla="*/ 749703 w 1561826"/>
              <a:gd name="connsiteY35" fmla="*/ 775028 h 1556287"/>
              <a:gd name="connsiteX36" fmla="*/ 845755 w 1561826"/>
              <a:gd name="connsiteY36" fmla="*/ 677838 h 1556287"/>
              <a:gd name="connsiteX37" fmla="*/ 813322 w 1561826"/>
              <a:gd name="connsiteY37" fmla="*/ 657902 h 1556287"/>
              <a:gd name="connsiteX38" fmla="*/ 723507 w 1561826"/>
              <a:gd name="connsiteY38" fmla="*/ 636719 h 1556287"/>
              <a:gd name="connsiteX39" fmla="*/ 1050333 w 1561826"/>
              <a:gd name="connsiteY39" fmla="*/ 539529 h 1556287"/>
              <a:gd name="connsiteX40" fmla="*/ 909374 w 1561826"/>
              <a:gd name="connsiteY40" fmla="*/ 677838 h 1556287"/>
              <a:gd name="connsiteX41" fmla="*/ 965508 w 1561826"/>
              <a:gd name="connsiteY41" fmla="*/ 832345 h 1556287"/>
              <a:gd name="connsiteX42" fmla="*/ 964261 w 1561826"/>
              <a:gd name="connsiteY42" fmla="*/ 859758 h 1556287"/>
              <a:gd name="connsiteX43" fmla="*/ 1157612 w 1561826"/>
              <a:gd name="connsiteY43" fmla="*/ 902123 h 1556287"/>
              <a:gd name="connsiteX44" fmla="*/ 1162601 w 1561826"/>
              <a:gd name="connsiteY44" fmla="*/ 832345 h 1556287"/>
              <a:gd name="connsiteX45" fmla="*/ 1050333 w 1561826"/>
              <a:gd name="connsiteY45" fmla="*/ 539529 h 1556287"/>
              <a:gd name="connsiteX46" fmla="*/ 723507 w 1561826"/>
              <a:gd name="connsiteY46" fmla="*/ 393744 h 1556287"/>
              <a:gd name="connsiteX47" fmla="*/ 285661 w 1561826"/>
              <a:gd name="connsiteY47" fmla="*/ 832345 h 1556287"/>
              <a:gd name="connsiteX48" fmla="*/ 723507 w 1561826"/>
              <a:gd name="connsiteY48" fmla="*/ 1270947 h 1556287"/>
              <a:gd name="connsiteX49" fmla="*/ 1147632 w 1561826"/>
              <a:gd name="connsiteY49" fmla="*/ 945734 h 1556287"/>
              <a:gd name="connsiteX50" fmla="*/ 954281 w 1561826"/>
              <a:gd name="connsiteY50" fmla="*/ 904615 h 1556287"/>
              <a:gd name="connsiteX51" fmla="*/ 723507 w 1561826"/>
              <a:gd name="connsiteY51" fmla="*/ 1072829 h 1556287"/>
              <a:gd name="connsiteX52" fmla="*/ 482754 w 1561826"/>
              <a:gd name="connsiteY52" fmla="*/ 832345 h 1556287"/>
              <a:gd name="connsiteX53" fmla="*/ 723507 w 1561826"/>
              <a:gd name="connsiteY53" fmla="*/ 590616 h 1556287"/>
              <a:gd name="connsiteX54" fmla="*/ 834528 w 1561826"/>
              <a:gd name="connsiteY54" fmla="*/ 618029 h 1556287"/>
              <a:gd name="connsiteX55" fmla="*/ 878188 w 1561826"/>
              <a:gd name="connsiteY55" fmla="*/ 646688 h 1556287"/>
              <a:gd name="connsiteX56" fmla="*/ 1016652 w 1561826"/>
              <a:gd name="connsiteY56" fmla="*/ 505887 h 1556287"/>
              <a:gd name="connsiteX57" fmla="*/ 723507 w 1561826"/>
              <a:gd name="connsiteY57" fmla="*/ 393744 h 1556287"/>
              <a:gd name="connsiteX58" fmla="*/ 1218735 w 1561826"/>
              <a:gd name="connsiteY58" fmla="*/ 368824 h 1556287"/>
              <a:gd name="connsiteX59" fmla="*/ 1081519 w 1561826"/>
              <a:gd name="connsiteY59" fmla="*/ 505887 h 1556287"/>
              <a:gd name="connsiteX60" fmla="*/ 1208756 w 1561826"/>
              <a:gd name="connsiteY60" fmla="*/ 832345 h 1556287"/>
              <a:gd name="connsiteX61" fmla="*/ 1202519 w 1561826"/>
              <a:gd name="connsiteY61" fmla="*/ 910845 h 1556287"/>
              <a:gd name="connsiteX62" fmla="*/ 1268633 w 1561826"/>
              <a:gd name="connsiteY62" fmla="*/ 925797 h 1556287"/>
              <a:gd name="connsiteX63" fmla="*/ 1362189 w 1561826"/>
              <a:gd name="connsiteY63" fmla="*/ 880940 h 1556287"/>
              <a:gd name="connsiteX64" fmla="*/ 1400860 w 1561826"/>
              <a:gd name="connsiteY64" fmla="*/ 888417 h 1556287"/>
              <a:gd name="connsiteX65" fmla="*/ 1402107 w 1561826"/>
              <a:gd name="connsiteY65" fmla="*/ 832345 h 1556287"/>
              <a:gd name="connsiteX66" fmla="*/ 1218735 w 1561826"/>
              <a:gd name="connsiteY66" fmla="*/ 368824 h 1556287"/>
              <a:gd name="connsiteX67" fmla="*/ 724488 w 1561826"/>
              <a:gd name="connsiteY67" fmla="*/ 178778 h 1556287"/>
              <a:gd name="connsiteX68" fmla="*/ 745866 w 1561826"/>
              <a:gd name="connsiteY68" fmla="*/ 200939 h 1556287"/>
              <a:gd name="connsiteX69" fmla="*/ 745866 w 1561826"/>
              <a:gd name="connsiteY69" fmla="*/ 296973 h 1556287"/>
              <a:gd name="connsiteX70" fmla="*/ 724488 w 1561826"/>
              <a:gd name="connsiteY70" fmla="*/ 320366 h 1556287"/>
              <a:gd name="connsiteX71" fmla="*/ 703110 w 1561826"/>
              <a:gd name="connsiteY71" fmla="*/ 296973 h 1556287"/>
              <a:gd name="connsiteX72" fmla="*/ 703110 w 1561826"/>
              <a:gd name="connsiteY72" fmla="*/ 200939 h 1556287"/>
              <a:gd name="connsiteX73" fmla="*/ 724488 w 1561826"/>
              <a:gd name="connsiteY73" fmla="*/ 178778 h 1556287"/>
              <a:gd name="connsiteX74" fmla="*/ 723507 w 1561826"/>
              <a:gd name="connsiteY74" fmla="*/ 154507 h 1556287"/>
              <a:gd name="connsiteX75" fmla="*/ 44907 w 1561826"/>
              <a:gd name="connsiteY75" fmla="*/ 832345 h 1556287"/>
              <a:gd name="connsiteX76" fmla="*/ 723507 w 1561826"/>
              <a:gd name="connsiteY76" fmla="*/ 1510184 h 1556287"/>
              <a:gd name="connsiteX77" fmla="*/ 1364684 w 1561826"/>
              <a:gd name="connsiteY77" fmla="*/ 1056630 h 1556287"/>
              <a:gd name="connsiteX78" fmla="*/ 1329756 w 1561826"/>
              <a:gd name="connsiteY78" fmla="*/ 1049154 h 1556287"/>
              <a:gd name="connsiteX79" fmla="*/ 1259901 w 1561826"/>
              <a:gd name="connsiteY79" fmla="*/ 971900 h 1556287"/>
              <a:gd name="connsiteX80" fmla="*/ 1259901 w 1561826"/>
              <a:gd name="connsiteY80" fmla="*/ 970654 h 1556287"/>
              <a:gd name="connsiteX81" fmla="*/ 1192539 w 1561826"/>
              <a:gd name="connsiteY81" fmla="*/ 955702 h 1556287"/>
              <a:gd name="connsiteX82" fmla="*/ 723507 w 1561826"/>
              <a:gd name="connsiteY82" fmla="*/ 1315804 h 1556287"/>
              <a:gd name="connsiteX83" fmla="*/ 239506 w 1561826"/>
              <a:gd name="connsiteY83" fmla="*/ 832345 h 1556287"/>
              <a:gd name="connsiteX84" fmla="*/ 723507 w 1561826"/>
              <a:gd name="connsiteY84" fmla="*/ 347641 h 1556287"/>
              <a:gd name="connsiteX85" fmla="*/ 1050333 w 1561826"/>
              <a:gd name="connsiteY85" fmla="*/ 474736 h 1556287"/>
              <a:gd name="connsiteX86" fmla="*/ 1187550 w 1561826"/>
              <a:gd name="connsiteY86" fmla="*/ 337673 h 1556287"/>
              <a:gd name="connsiteX87" fmla="*/ 723507 w 1561826"/>
              <a:gd name="connsiteY87" fmla="*/ 154507 h 1556287"/>
              <a:gd name="connsiteX88" fmla="*/ 1438283 w 1561826"/>
              <a:gd name="connsiteY88" fmla="*/ 66039 h 1556287"/>
              <a:gd name="connsiteX89" fmla="*/ 1347220 w 1561826"/>
              <a:gd name="connsiteY89" fmla="*/ 156999 h 1556287"/>
              <a:gd name="connsiteX90" fmla="*/ 1340983 w 1561826"/>
              <a:gd name="connsiteY90" fmla="*/ 206840 h 1556287"/>
              <a:gd name="connsiteX91" fmla="*/ 1342231 w 1561826"/>
              <a:gd name="connsiteY91" fmla="*/ 210578 h 1556287"/>
              <a:gd name="connsiteX92" fmla="*/ 1343478 w 1561826"/>
              <a:gd name="connsiteY92" fmla="*/ 211824 h 1556287"/>
              <a:gd name="connsiteX93" fmla="*/ 1350963 w 1561826"/>
              <a:gd name="connsiteY93" fmla="*/ 218054 h 1556287"/>
              <a:gd name="connsiteX94" fmla="*/ 1352210 w 1561826"/>
              <a:gd name="connsiteY94" fmla="*/ 219300 h 1556287"/>
              <a:gd name="connsiteX95" fmla="*/ 1354705 w 1561826"/>
              <a:gd name="connsiteY95" fmla="*/ 220546 h 1556287"/>
              <a:gd name="connsiteX96" fmla="*/ 1404602 w 1561826"/>
              <a:gd name="connsiteY96" fmla="*/ 215562 h 1556287"/>
              <a:gd name="connsiteX97" fmla="*/ 1496911 w 1561826"/>
              <a:gd name="connsiteY97" fmla="*/ 123356 h 1556287"/>
              <a:gd name="connsiteX98" fmla="*/ 1476953 w 1561826"/>
              <a:gd name="connsiteY98" fmla="*/ 123356 h 1556287"/>
              <a:gd name="connsiteX99" fmla="*/ 1438283 w 1561826"/>
              <a:gd name="connsiteY99" fmla="*/ 84730 h 1556287"/>
              <a:gd name="connsiteX100" fmla="*/ 1446547 w 1561826"/>
              <a:gd name="connsiteY100" fmla="*/ 623 h 1556287"/>
              <a:gd name="connsiteX101" fmla="*/ 1464479 w 1561826"/>
              <a:gd name="connsiteY101" fmla="*/ 2492 h 1556287"/>
              <a:gd name="connsiteX102" fmla="*/ 1483190 w 1561826"/>
              <a:gd name="connsiteY102" fmla="*/ 31150 h 1556287"/>
              <a:gd name="connsiteX103" fmla="*/ 1483190 w 1561826"/>
              <a:gd name="connsiteY103" fmla="*/ 78499 h 1556287"/>
              <a:gd name="connsiteX104" fmla="*/ 1530592 w 1561826"/>
              <a:gd name="connsiteY104" fmla="*/ 78499 h 1556287"/>
              <a:gd name="connsiteX105" fmla="*/ 1559283 w 1561826"/>
              <a:gd name="connsiteY105" fmla="*/ 97190 h 1556287"/>
              <a:gd name="connsiteX106" fmla="*/ 1553046 w 1561826"/>
              <a:gd name="connsiteY106" fmla="*/ 132079 h 1556287"/>
              <a:gd name="connsiteX107" fmla="*/ 1437035 w 1561826"/>
              <a:gd name="connsiteY107" fmla="*/ 246713 h 1556287"/>
              <a:gd name="connsiteX108" fmla="*/ 1375911 w 1561826"/>
              <a:gd name="connsiteY108" fmla="*/ 272880 h 1556287"/>
              <a:gd name="connsiteX109" fmla="*/ 1333499 w 1561826"/>
              <a:gd name="connsiteY109" fmla="*/ 260419 h 1556287"/>
              <a:gd name="connsiteX110" fmla="*/ 1329756 w 1561826"/>
              <a:gd name="connsiteY110" fmla="*/ 259173 h 1556287"/>
              <a:gd name="connsiteX111" fmla="*/ 1251169 w 1561826"/>
              <a:gd name="connsiteY111" fmla="*/ 337673 h 1556287"/>
              <a:gd name="connsiteX112" fmla="*/ 1448262 w 1561826"/>
              <a:gd name="connsiteY112" fmla="*/ 832345 h 1556287"/>
              <a:gd name="connsiteX113" fmla="*/ 1445767 w 1561826"/>
              <a:gd name="connsiteY113" fmla="*/ 897139 h 1556287"/>
              <a:gd name="connsiteX114" fmla="*/ 1523107 w 1561826"/>
              <a:gd name="connsiteY114" fmla="*/ 912091 h 1556287"/>
              <a:gd name="connsiteX115" fmla="*/ 1548056 w 1561826"/>
              <a:gd name="connsiteY115" fmla="*/ 937012 h 1556287"/>
              <a:gd name="connsiteX116" fmla="*/ 1534334 w 1561826"/>
              <a:gd name="connsiteY116" fmla="*/ 969408 h 1556287"/>
              <a:gd name="connsiteX117" fmla="*/ 1495664 w 1561826"/>
              <a:gd name="connsiteY117" fmla="*/ 994329 h 1556287"/>
              <a:gd name="connsiteX118" fmla="*/ 1521860 w 1561826"/>
              <a:gd name="connsiteY118" fmla="*/ 1034202 h 1556287"/>
              <a:gd name="connsiteX119" fmla="*/ 1521860 w 1561826"/>
              <a:gd name="connsiteY119" fmla="*/ 1069090 h 1556287"/>
              <a:gd name="connsiteX120" fmla="*/ 1495664 w 1561826"/>
              <a:gd name="connsiteY120" fmla="*/ 1082797 h 1556287"/>
              <a:gd name="connsiteX121" fmla="*/ 1489427 w 1561826"/>
              <a:gd name="connsiteY121" fmla="*/ 1081551 h 1556287"/>
              <a:gd name="connsiteX122" fmla="*/ 1409592 w 1561826"/>
              <a:gd name="connsiteY122" fmla="*/ 1065352 h 1556287"/>
              <a:gd name="connsiteX123" fmla="*/ 723507 w 1561826"/>
              <a:gd name="connsiteY123" fmla="*/ 1556287 h 1556287"/>
              <a:gd name="connsiteX124" fmla="*/ 0 w 1561826"/>
              <a:gd name="connsiteY124" fmla="*/ 832345 h 1556287"/>
              <a:gd name="connsiteX125" fmla="*/ 723507 w 1561826"/>
              <a:gd name="connsiteY125" fmla="*/ 108404 h 1556287"/>
              <a:gd name="connsiteX126" fmla="*/ 1218735 w 1561826"/>
              <a:gd name="connsiteY126" fmla="*/ 305276 h 1556287"/>
              <a:gd name="connsiteX127" fmla="*/ 1299818 w 1561826"/>
              <a:gd name="connsiteY127" fmla="*/ 225531 h 1556287"/>
              <a:gd name="connsiteX128" fmla="*/ 1314787 w 1561826"/>
              <a:gd name="connsiteY128" fmla="*/ 124602 h 1556287"/>
              <a:gd name="connsiteX129" fmla="*/ 1429551 w 1561826"/>
              <a:gd name="connsiteY129" fmla="*/ 9968 h 1556287"/>
              <a:gd name="connsiteX130" fmla="*/ 1446547 w 1561826"/>
              <a:gd name="connsiteY130" fmla="*/ 623 h 155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561826" h="1556287">
                <a:moveTo>
                  <a:pt x="724488" y="1343304"/>
                </a:moveTo>
                <a:cubicBezTo>
                  <a:pt x="737553" y="1343304"/>
                  <a:pt x="745866" y="1353154"/>
                  <a:pt x="745866" y="1365466"/>
                </a:cubicBezTo>
                <a:lnTo>
                  <a:pt x="745866" y="1461499"/>
                </a:lnTo>
                <a:cubicBezTo>
                  <a:pt x="745866" y="1473811"/>
                  <a:pt x="737553" y="1484892"/>
                  <a:pt x="724488" y="1484892"/>
                </a:cubicBezTo>
                <a:cubicBezTo>
                  <a:pt x="712611" y="1484892"/>
                  <a:pt x="703110" y="1473811"/>
                  <a:pt x="703110" y="1461499"/>
                </a:cubicBezTo>
                <a:lnTo>
                  <a:pt x="703110" y="1365466"/>
                </a:lnTo>
                <a:cubicBezTo>
                  <a:pt x="703110" y="1353154"/>
                  <a:pt x="712611" y="1343304"/>
                  <a:pt x="724488" y="1343304"/>
                </a:cubicBezTo>
                <a:close/>
                <a:moveTo>
                  <a:pt x="1345973" y="923305"/>
                </a:moveTo>
                <a:cubicBezTo>
                  <a:pt x="1331004" y="923305"/>
                  <a:pt x="1316035" y="933274"/>
                  <a:pt x="1309798" y="946980"/>
                </a:cubicBezTo>
                <a:lnTo>
                  <a:pt x="1308550" y="949472"/>
                </a:lnTo>
                <a:cubicBezTo>
                  <a:pt x="1307303" y="950718"/>
                  <a:pt x="1307303" y="950718"/>
                  <a:pt x="1306055" y="951964"/>
                </a:cubicBezTo>
                <a:lnTo>
                  <a:pt x="1304808" y="961932"/>
                </a:lnTo>
                <a:cubicBezTo>
                  <a:pt x="1304808" y="963178"/>
                  <a:pt x="1304808" y="963178"/>
                  <a:pt x="1304808" y="964424"/>
                </a:cubicBezTo>
                <a:lnTo>
                  <a:pt x="1304808" y="966916"/>
                </a:lnTo>
                <a:cubicBezTo>
                  <a:pt x="1306055" y="985607"/>
                  <a:pt x="1319777" y="1001805"/>
                  <a:pt x="1337241" y="1005543"/>
                </a:cubicBezTo>
                <a:lnTo>
                  <a:pt x="1464479" y="1030464"/>
                </a:lnTo>
                <a:lnTo>
                  <a:pt x="1454499" y="1014265"/>
                </a:lnTo>
                <a:cubicBezTo>
                  <a:pt x="1442025" y="996821"/>
                  <a:pt x="1447015" y="971900"/>
                  <a:pt x="1465726" y="960686"/>
                </a:cubicBezTo>
                <a:lnTo>
                  <a:pt x="1480695" y="949472"/>
                </a:lnTo>
                <a:lnTo>
                  <a:pt x="1353457" y="924551"/>
                </a:lnTo>
                <a:cubicBezTo>
                  <a:pt x="1352210" y="924551"/>
                  <a:pt x="1348468" y="923305"/>
                  <a:pt x="1345973" y="923305"/>
                </a:cubicBezTo>
                <a:close/>
                <a:moveTo>
                  <a:pt x="878188" y="710235"/>
                </a:moveTo>
                <a:lnTo>
                  <a:pt x="780889" y="806179"/>
                </a:lnTo>
                <a:cubicBezTo>
                  <a:pt x="783384" y="812409"/>
                  <a:pt x="785879" y="816147"/>
                  <a:pt x="785879" y="821131"/>
                </a:cubicBezTo>
                <a:lnTo>
                  <a:pt x="918106" y="851036"/>
                </a:lnTo>
                <a:cubicBezTo>
                  <a:pt x="919353" y="844806"/>
                  <a:pt x="919353" y="838576"/>
                  <a:pt x="919353" y="832345"/>
                </a:cubicBezTo>
                <a:cubicBezTo>
                  <a:pt x="919353" y="786242"/>
                  <a:pt x="904384" y="745124"/>
                  <a:pt x="878188" y="710235"/>
                </a:cubicBezTo>
                <a:close/>
                <a:moveTo>
                  <a:pt x="723507" y="636719"/>
                </a:moveTo>
                <a:cubicBezTo>
                  <a:pt x="616229" y="636719"/>
                  <a:pt x="528909" y="723941"/>
                  <a:pt x="528909" y="832345"/>
                </a:cubicBezTo>
                <a:cubicBezTo>
                  <a:pt x="528909" y="939504"/>
                  <a:pt x="616229" y="1027972"/>
                  <a:pt x="723507" y="1027972"/>
                </a:cubicBezTo>
                <a:cubicBezTo>
                  <a:pt x="809580" y="1027972"/>
                  <a:pt x="883178" y="971900"/>
                  <a:pt x="909374" y="894647"/>
                </a:cubicBezTo>
                <a:lnTo>
                  <a:pt x="775899" y="867234"/>
                </a:lnTo>
                <a:cubicBezTo>
                  <a:pt x="765920" y="883433"/>
                  <a:pt x="745961" y="894647"/>
                  <a:pt x="723507" y="894647"/>
                </a:cubicBezTo>
                <a:cubicBezTo>
                  <a:pt x="688579" y="894647"/>
                  <a:pt x="661136" y="867234"/>
                  <a:pt x="661136" y="832345"/>
                </a:cubicBezTo>
                <a:cubicBezTo>
                  <a:pt x="661136" y="797457"/>
                  <a:pt x="688579" y="768798"/>
                  <a:pt x="723507" y="768798"/>
                </a:cubicBezTo>
                <a:cubicBezTo>
                  <a:pt x="732239" y="768798"/>
                  <a:pt x="742219" y="771290"/>
                  <a:pt x="749703" y="775028"/>
                </a:cubicBezTo>
                <a:lnTo>
                  <a:pt x="845755" y="677838"/>
                </a:lnTo>
                <a:cubicBezTo>
                  <a:pt x="835776" y="670362"/>
                  <a:pt x="824549" y="664132"/>
                  <a:pt x="813322" y="657902"/>
                </a:cubicBezTo>
                <a:cubicBezTo>
                  <a:pt x="785879" y="642949"/>
                  <a:pt x="755940" y="636719"/>
                  <a:pt x="723507" y="636719"/>
                </a:cubicBezTo>
                <a:close/>
                <a:moveTo>
                  <a:pt x="1050333" y="539529"/>
                </a:moveTo>
                <a:lnTo>
                  <a:pt x="909374" y="677838"/>
                </a:lnTo>
                <a:cubicBezTo>
                  <a:pt x="945549" y="720203"/>
                  <a:pt x="965508" y="775028"/>
                  <a:pt x="965508" y="832345"/>
                </a:cubicBezTo>
                <a:cubicBezTo>
                  <a:pt x="965508" y="841068"/>
                  <a:pt x="964261" y="851036"/>
                  <a:pt x="964261" y="859758"/>
                </a:cubicBezTo>
                <a:lnTo>
                  <a:pt x="1157612" y="902123"/>
                </a:lnTo>
                <a:cubicBezTo>
                  <a:pt x="1160107" y="878448"/>
                  <a:pt x="1162601" y="856020"/>
                  <a:pt x="1162601" y="832345"/>
                </a:cubicBezTo>
                <a:cubicBezTo>
                  <a:pt x="1162601" y="720203"/>
                  <a:pt x="1120189" y="616783"/>
                  <a:pt x="1050333" y="539529"/>
                </a:cubicBezTo>
                <a:close/>
                <a:moveTo>
                  <a:pt x="723507" y="393744"/>
                </a:moveTo>
                <a:cubicBezTo>
                  <a:pt x="481507" y="393744"/>
                  <a:pt x="285661" y="590616"/>
                  <a:pt x="285661" y="832345"/>
                </a:cubicBezTo>
                <a:cubicBezTo>
                  <a:pt x="285661" y="1074075"/>
                  <a:pt x="481507" y="1270947"/>
                  <a:pt x="723507" y="1270947"/>
                </a:cubicBezTo>
                <a:cubicBezTo>
                  <a:pt x="926838" y="1270947"/>
                  <a:pt x="1097735" y="1132638"/>
                  <a:pt x="1147632" y="945734"/>
                </a:cubicBezTo>
                <a:lnTo>
                  <a:pt x="954281" y="904615"/>
                </a:lnTo>
                <a:cubicBezTo>
                  <a:pt x="923095" y="1001805"/>
                  <a:pt x="832033" y="1072829"/>
                  <a:pt x="723507" y="1072829"/>
                </a:cubicBezTo>
                <a:cubicBezTo>
                  <a:pt x="591280" y="1072829"/>
                  <a:pt x="482754" y="964424"/>
                  <a:pt x="482754" y="832345"/>
                </a:cubicBezTo>
                <a:cubicBezTo>
                  <a:pt x="482754" y="699021"/>
                  <a:pt x="591280" y="590616"/>
                  <a:pt x="723507" y="590616"/>
                </a:cubicBezTo>
                <a:cubicBezTo>
                  <a:pt x="762177" y="590616"/>
                  <a:pt x="800848" y="599339"/>
                  <a:pt x="834528" y="618029"/>
                </a:cubicBezTo>
                <a:cubicBezTo>
                  <a:pt x="850745" y="625505"/>
                  <a:pt x="864466" y="635473"/>
                  <a:pt x="878188" y="646688"/>
                </a:cubicBezTo>
                <a:lnTo>
                  <a:pt x="1016652" y="505887"/>
                </a:lnTo>
                <a:cubicBezTo>
                  <a:pt x="939312" y="436109"/>
                  <a:pt x="837023" y="393744"/>
                  <a:pt x="723507" y="393744"/>
                </a:cubicBezTo>
                <a:close/>
                <a:moveTo>
                  <a:pt x="1218735" y="368824"/>
                </a:moveTo>
                <a:lnTo>
                  <a:pt x="1081519" y="505887"/>
                </a:lnTo>
                <a:cubicBezTo>
                  <a:pt x="1160107" y="591862"/>
                  <a:pt x="1208756" y="706497"/>
                  <a:pt x="1208756" y="832345"/>
                </a:cubicBezTo>
                <a:cubicBezTo>
                  <a:pt x="1208756" y="858512"/>
                  <a:pt x="1206261" y="885925"/>
                  <a:pt x="1202519" y="910845"/>
                </a:cubicBezTo>
                <a:lnTo>
                  <a:pt x="1268633" y="925797"/>
                </a:lnTo>
                <a:cubicBezTo>
                  <a:pt x="1286097" y="890909"/>
                  <a:pt x="1326014" y="872218"/>
                  <a:pt x="1362189" y="880940"/>
                </a:cubicBezTo>
                <a:lnTo>
                  <a:pt x="1400860" y="888417"/>
                </a:lnTo>
                <a:cubicBezTo>
                  <a:pt x="1402107" y="868480"/>
                  <a:pt x="1402107" y="851036"/>
                  <a:pt x="1402107" y="832345"/>
                </a:cubicBezTo>
                <a:cubicBezTo>
                  <a:pt x="1402107" y="652918"/>
                  <a:pt x="1333499" y="489688"/>
                  <a:pt x="1218735" y="368824"/>
                </a:cubicBezTo>
                <a:close/>
                <a:moveTo>
                  <a:pt x="724488" y="178778"/>
                </a:moveTo>
                <a:cubicBezTo>
                  <a:pt x="737553" y="178778"/>
                  <a:pt x="745866" y="188627"/>
                  <a:pt x="745866" y="200939"/>
                </a:cubicBezTo>
                <a:lnTo>
                  <a:pt x="745866" y="296973"/>
                </a:lnTo>
                <a:cubicBezTo>
                  <a:pt x="745866" y="309285"/>
                  <a:pt x="737553" y="320366"/>
                  <a:pt x="724488" y="320366"/>
                </a:cubicBezTo>
                <a:cubicBezTo>
                  <a:pt x="712611" y="320366"/>
                  <a:pt x="703110" y="309285"/>
                  <a:pt x="703110" y="296973"/>
                </a:cubicBezTo>
                <a:lnTo>
                  <a:pt x="703110" y="200939"/>
                </a:lnTo>
                <a:cubicBezTo>
                  <a:pt x="703110" y="188627"/>
                  <a:pt x="712611" y="178778"/>
                  <a:pt x="724488" y="178778"/>
                </a:cubicBezTo>
                <a:close/>
                <a:moveTo>
                  <a:pt x="723507" y="154507"/>
                </a:moveTo>
                <a:cubicBezTo>
                  <a:pt x="349279" y="154507"/>
                  <a:pt x="44907" y="458538"/>
                  <a:pt x="44907" y="832345"/>
                </a:cubicBezTo>
                <a:cubicBezTo>
                  <a:pt x="44907" y="1206153"/>
                  <a:pt x="349279" y="1510184"/>
                  <a:pt x="723507" y="1510184"/>
                </a:cubicBezTo>
                <a:cubicBezTo>
                  <a:pt x="1012910" y="1510184"/>
                  <a:pt x="1268633" y="1328264"/>
                  <a:pt x="1364684" y="1056630"/>
                </a:cubicBezTo>
                <a:lnTo>
                  <a:pt x="1329756" y="1049154"/>
                </a:lnTo>
                <a:cubicBezTo>
                  <a:pt x="1291086" y="1041678"/>
                  <a:pt x="1262395" y="1010527"/>
                  <a:pt x="1259901" y="971900"/>
                </a:cubicBezTo>
                <a:cubicBezTo>
                  <a:pt x="1259901" y="970654"/>
                  <a:pt x="1259901" y="970654"/>
                  <a:pt x="1259901" y="970654"/>
                </a:cubicBezTo>
                <a:lnTo>
                  <a:pt x="1192539" y="955702"/>
                </a:lnTo>
                <a:cubicBezTo>
                  <a:pt x="1137653" y="1163788"/>
                  <a:pt x="948044" y="1315804"/>
                  <a:pt x="723507" y="1315804"/>
                </a:cubicBezTo>
                <a:cubicBezTo>
                  <a:pt x="456558" y="1315804"/>
                  <a:pt x="239506" y="1098995"/>
                  <a:pt x="239506" y="832345"/>
                </a:cubicBezTo>
                <a:cubicBezTo>
                  <a:pt x="239506" y="564450"/>
                  <a:pt x="456558" y="347641"/>
                  <a:pt x="723507" y="347641"/>
                </a:cubicBezTo>
                <a:cubicBezTo>
                  <a:pt x="849497" y="347641"/>
                  <a:pt x="964261" y="396236"/>
                  <a:pt x="1050333" y="474736"/>
                </a:cubicBezTo>
                <a:lnTo>
                  <a:pt x="1187550" y="337673"/>
                </a:lnTo>
                <a:cubicBezTo>
                  <a:pt x="1066549" y="224285"/>
                  <a:pt x="903137" y="154507"/>
                  <a:pt x="723507" y="154507"/>
                </a:cubicBezTo>
                <a:close/>
                <a:moveTo>
                  <a:pt x="1438283" y="66039"/>
                </a:moveTo>
                <a:lnTo>
                  <a:pt x="1347220" y="156999"/>
                </a:lnTo>
                <a:cubicBezTo>
                  <a:pt x="1333499" y="169459"/>
                  <a:pt x="1332251" y="190642"/>
                  <a:pt x="1340983" y="206840"/>
                </a:cubicBezTo>
                <a:lnTo>
                  <a:pt x="1342231" y="210578"/>
                </a:lnTo>
                <a:cubicBezTo>
                  <a:pt x="1342231" y="210578"/>
                  <a:pt x="1343478" y="210578"/>
                  <a:pt x="1343478" y="211824"/>
                </a:cubicBezTo>
                <a:lnTo>
                  <a:pt x="1350963" y="218054"/>
                </a:lnTo>
                <a:cubicBezTo>
                  <a:pt x="1350963" y="219300"/>
                  <a:pt x="1352210" y="219300"/>
                  <a:pt x="1352210" y="219300"/>
                </a:cubicBezTo>
                <a:lnTo>
                  <a:pt x="1354705" y="220546"/>
                </a:lnTo>
                <a:cubicBezTo>
                  <a:pt x="1370921" y="230515"/>
                  <a:pt x="1392128" y="228023"/>
                  <a:pt x="1404602" y="215562"/>
                </a:cubicBezTo>
                <a:lnTo>
                  <a:pt x="1496911" y="123356"/>
                </a:lnTo>
                <a:lnTo>
                  <a:pt x="1476953" y="123356"/>
                </a:lnTo>
                <a:cubicBezTo>
                  <a:pt x="1454499" y="123356"/>
                  <a:pt x="1438283" y="105912"/>
                  <a:pt x="1438283" y="84730"/>
                </a:cubicBezTo>
                <a:close/>
                <a:moveTo>
                  <a:pt x="1446547" y="623"/>
                </a:moveTo>
                <a:cubicBezTo>
                  <a:pt x="1452628" y="-623"/>
                  <a:pt x="1458865" y="0"/>
                  <a:pt x="1464479" y="2492"/>
                </a:cubicBezTo>
                <a:cubicBezTo>
                  <a:pt x="1476953" y="7476"/>
                  <a:pt x="1483190" y="18690"/>
                  <a:pt x="1483190" y="31150"/>
                </a:cubicBezTo>
                <a:lnTo>
                  <a:pt x="1483190" y="78499"/>
                </a:lnTo>
                <a:lnTo>
                  <a:pt x="1530592" y="78499"/>
                </a:lnTo>
                <a:cubicBezTo>
                  <a:pt x="1543066" y="78499"/>
                  <a:pt x="1554293" y="85976"/>
                  <a:pt x="1559283" y="97190"/>
                </a:cubicBezTo>
                <a:cubicBezTo>
                  <a:pt x="1564273" y="109650"/>
                  <a:pt x="1561778" y="123356"/>
                  <a:pt x="1553046" y="132079"/>
                </a:cubicBezTo>
                <a:lnTo>
                  <a:pt x="1437035" y="246713"/>
                </a:lnTo>
                <a:cubicBezTo>
                  <a:pt x="1420819" y="264157"/>
                  <a:pt x="1398365" y="272880"/>
                  <a:pt x="1375911" y="272880"/>
                </a:cubicBezTo>
                <a:cubicBezTo>
                  <a:pt x="1360942" y="272880"/>
                  <a:pt x="1347220" y="269142"/>
                  <a:pt x="1333499" y="260419"/>
                </a:cubicBezTo>
                <a:cubicBezTo>
                  <a:pt x="1332251" y="260419"/>
                  <a:pt x="1331004" y="260419"/>
                  <a:pt x="1329756" y="259173"/>
                </a:cubicBezTo>
                <a:lnTo>
                  <a:pt x="1251169" y="337673"/>
                </a:lnTo>
                <a:cubicBezTo>
                  <a:pt x="1373416" y="467260"/>
                  <a:pt x="1448262" y="640457"/>
                  <a:pt x="1448262" y="832345"/>
                </a:cubicBezTo>
                <a:cubicBezTo>
                  <a:pt x="1448262" y="853528"/>
                  <a:pt x="1447015" y="874710"/>
                  <a:pt x="1445767" y="897139"/>
                </a:cubicBezTo>
                <a:lnTo>
                  <a:pt x="1523107" y="912091"/>
                </a:lnTo>
                <a:cubicBezTo>
                  <a:pt x="1535582" y="914583"/>
                  <a:pt x="1545561" y="924551"/>
                  <a:pt x="1548056" y="937012"/>
                </a:cubicBezTo>
                <a:cubicBezTo>
                  <a:pt x="1550551" y="949472"/>
                  <a:pt x="1545561" y="961932"/>
                  <a:pt x="1534334" y="969408"/>
                </a:cubicBezTo>
                <a:lnTo>
                  <a:pt x="1495664" y="994329"/>
                </a:lnTo>
                <a:lnTo>
                  <a:pt x="1521860" y="1034202"/>
                </a:lnTo>
                <a:cubicBezTo>
                  <a:pt x="1528097" y="1044170"/>
                  <a:pt x="1528097" y="1057876"/>
                  <a:pt x="1521860" y="1069090"/>
                </a:cubicBezTo>
                <a:cubicBezTo>
                  <a:pt x="1515623" y="1076567"/>
                  <a:pt x="1505643" y="1082797"/>
                  <a:pt x="1495664" y="1082797"/>
                </a:cubicBezTo>
                <a:cubicBezTo>
                  <a:pt x="1493169" y="1082797"/>
                  <a:pt x="1490674" y="1082797"/>
                  <a:pt x="1489427" y="1081551"/>
                </a:cubicBezTo>
                <a:lnTo>
                  <a:pt x="1409592" y="1065352"/>
                </a:lnTo>
                <a:cubicBezTo>
                  <a:pt x="1309798" y="1359415"/>
                  <a:pt x="1035364" y="1556287"/>
                  <a:pt x="723507" y="1556287"/>
                </a:cubicBezTo>
                <a:cubicBezTo>
                  <a:pt x="324331" y="1556287"/>
                  <a:pt x="0" y="1231074"/>
                  <a:pt x="0" y="832345"/>
                </a:cubicBezTo>
                <a:cubicBezTo>
                  <a:pt x="0" y="433617"/>
                  <a:pt x="324331" y="108404"/>
                  <a:pt x="723507" y="108404"/>
                </a:cubicBezTo>
                <a:cubicBezTo>
                  <a:pt x="915611" y="108404"/>
                  <a:pt x="1090251" y="183166"/>
                  <a:pt x="1218735" y="305276"/>
                </a:cubicBezTo>
                <a:lnTo>
                  <a:pt x="1299818" y="225531"/>
                </a:lnTo>
                <a:cubicBezTo>
                  <a:pt x="1282354" y="191888"/>
                  <a:pt x="1288591" y="150769"/>
                  <a:pt x="1314787" y="124602"/>
                </a:cubicBezTo>
                <a:lnTo>
                  <a:pt x="1429551" y="9968"/>
                </a:lnTo>
                <a:cubicBezTo>
                  <a:pt x="1434541" y="4984"/>
                  <a:pt x="1440466" y="1869"/>
                  <a:pt x="1446547" y="6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1600">
              <a:latin typeface="Poppins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16BBB2-3789-48F1-A1D3-5565A9069ABB}"/>
              </a:ext>
            </a:extLst>
          </p:cNvPr>
          <p:cNvSpPr txBox="1"/>
          <p:nvPr userDrawn="1"/>
        </p:nvSpPr>
        <p:spPr>
          <a:xfrm>
            <a:off x="118711" y="4695777"/>
            <a:ext cx="191043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600" b="1" spc="-3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HUOMIO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37C6134-680B-4D2E-9897-80F7FF4FBA85}"/>
              </a:ext>
            </a:extLst>
          </p:cNvPr>
          <p:cNvSpPr txBox="1"/>
          <p:nvPr userDrawn="1"/>
        </p:nvSpPr>
        <p:spPr>
          <a:xfrm>
            <a:off x="2487577" y="4695777"/>
            <a:ext cx="191043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600" b="1" spc="-30">
                <a:solidFill>
                  <a:schemeClr val="accent2"/>
                </a:solidFill>
                <a:latin typeface="Poppins" pitchFamily="2" charset="77"/>
                <a:cs typeface="Poppins" pitchFamily="2" charset="77"/>
              </a:rPr>
              <a:t>KIINNOSTUS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EF13DF-3AD3-4ACF-A06A-FBF4BEC1F8C1}"/>
              </a:ext>
            </a:extLst>
          </p:cNvPr>
          <p:cNvSpPr txBox="1"/>
          <p:nvPr userDrawn="1"/>
        </p:nvSpPr>
        <p:spPr>
          <a:xfrm>
            <a:off x="4860571" y="4695777"/>
            <a:ext cx="191043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600" b="1" spc="-30">
                <a:solidFill>
                  <a:schemeClr val="accent3"/>
                </a:solidFill>
                <a:latin typeface="Poppins" pitchFamily="2" charset="77"/>
                <a:cs typeface="Poppins" pitchFamily="2" charset="77"/>
              </a:rPr>
              <a:t>SITOUTUMINEN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50ED7F7-D555-4523-A1E5-548E95D5E5D4}"/>
              </a:ext>
            </a:extLst>
          </p:cNvPr>
          <p:cNvSpPr txBox="1"/>
          <p:nvPr userDrawn="1"/>
        </p:nvSpPr>
        <p:spPr>
          <a:xfrm>
            <a:off x="7233567" y="4695777"/>
            <a:ext cx="191043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600" b="1" spc="-30">
                <a:solidFill>
                  <a:schemeClr val="accent4"/>
                </a:solidFill>
                <a:latin typeface="Poppins" pitchFamily="2" charset="77"/>
                <a:cs typeface="Poppins" pitchFamily="2" charset="77"/>
              </a:rPr>
              <a:t>SUOSITTELU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65884-4673-40BB-B406-25C63EDAFE21}"/>
              </a:ext>
            </a:extLst>
          </p:cNvPr>
          <p:cNvSpPr txBox="1"/>
          <p:nvPr userDrawn="1"/>
        </p:nvSpPr>
        <p:spPr>
          <a:xfrm>
            <a:off x="800537" y="1412033"/>
            <a:ext cx="18647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800" b="0" i="0">
                <a:solidFill>
                  <a:schemeClr val="tx1"/>
                </a:solidFill>
                <a:latin typeface="+mn-lt"/>
              </a:rPr>
              <a:t>Millä saamme potentiaalisen  asiakkaan huomion? </a:t>
            </a:r>
            <a:r>
              <a:rPr lang="fi-FI" sz="800" b="0" i="0">
                <a:solidFill>
                  <a:schemeClr val="tx1"/>
                </a:solidFill>
                <a:effectLst/>
                <a:latin typeface="+mn-lt"/>
              </a:rPr>
              <a:t>Tämä voi olla blogi, tiedote tai video. </a:t>
            </a:r>
            <a:r>
              <a:rPr lang="fi-FI" sz="800" b="0" i="0" err="1">
                <a:solidFill>
                  <a:schemeClr val="tx1"/>
                </a:solidFill>
                <a:effectLst/>
                <a:latin typeface="+mn-lt"/>
              </a:rPr>
              <a:t>Liidi</a:t>
            </a:r>
            <a:r>
              <a:rPr lang="fi-FI" sz="800" b="0" i="0">
                <a:solidFill>
                  <a:schemeClr val="tx1"/>
                </a:solidFill>
                <a:effectLst/>
                <a:latin typeface="+mn-lt"/>
              </a:rPr>
              <a:t> pääsee tänne napsauttamalla mainosta, sosiaalisen median viestiä tai hakukoneen tulosta. Tämä ei kuitenkaan tarkoita, että hän olisi vielä valmis ostamaan</a:t>
            </a:r>
            <a:endParaRPr lang="fi-FI" sz="8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FFDDE3D-C0DD-4080-A06F-127CDA60C511}"/>
              </a:ext>
            </a:extLst>
          </p:cNvPr>
          <p:cNvSpPr txBox="1"/>
          <p:nvPr userDrawn="1"/>
        </p:nvSpPr>
        <p:spPr>
          <a:xfrm>
            <a:off x="2830037" y="3572764"/>
            <a:ext cx="18647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800" b="0" i="0">
                <a:solidFill>
                  <a:schemeClr val="tx1"/>
                </a:solidFill>
                <a:latin typeface="+mn-lt"/>
              </a:rPr>
              <a:t>Tässä vaiheessa mahdollinen </a:t>
            </a:r>
            <a:br>
              <a:rPr lang="fi-FI" sz="800" b="0" i="0">
                <a:solidFill>
                  <a:schemeClr val="tx1"/>
                </a:solidFill>
                <a:latin typeface="+mn-lt"/>
              </a:rPr>
            </a:br>
            <a:r>
              <a:rPr lang="fi-FI" sz="800" b="0" i="0">
                <a:solidFill>
                  <a:schemeClr val="tx1"/>
                </a:solidFill>
                <a:latin typeface="+mn-lt"/>
              </a:rPr>
              <a:t>asiakas on osoittanut, että hänellä </a:t>
            </a:r>
            <a:br>
              <a:rPr lang="fi-FI" sz="800" b="0" i="0">
                <a:solidFill>
                  <a:schemeClr val="tx1"/>
                </a:solidFill>
                <a:latin typeface="+mn-lt"/>
              </a:rPr>
            </a:br>
            <a:r>
              <a:rPr lang="fi-FI" sz="800" b="0" i="0">
                <a:solidFill>
                  <a:schemeClr val="tx1"/>
                </a:solidFill>
                <a:latin typeface="+mn-lt"/>
              </a:rPr>
              <a:t>on ongelma, jonka tuotteesi voi </a:t>
            </a:r>
            <a:br>
              <a:rPr lang="fi-FI" sz="800" b="0" i="0">
                <a:solidFill>
                  <a:schemeClr val="tx1"/>
                </a:solidFill>
                <a:latin typeface="+mn-lt"/>
              </a:rPr>
            </a:br>
            <a:r>
              <a:rPr lang="fi-FI" sz="800" b="0" i="0">
                <a:solidFill>
                  <a:schemeClr val="tx1"/>
                </a:solidFill>
                <a:latin typeface="+mn-lt"/>
              </a:rPr>
              <a:t>ratkaista. He voivat ladata e-kirjan tai tulla mukaan webinaariin liittymisellä, mikä antaa sinulle mahdollisuuden saada heidät mukaan opetuksellisella sisällöllä.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AD1961-4EC9-40FC-B0FE-C6158EF6EC1C}"/>
              </a:ext>
            </a:extLst>
          </p:cNvPr>
          <p:cNvSpPr txBox="1"/>
          <p:nvPr userDrawn="1"/>
        </p:nvSpPr>
        <p:spPr>
          <a:xfrm>
            <a:off x="4664922" y="1416562"/>
            <a:ext cx="186470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800" b="0" i="0">
                <a:solidFill>
                  <a:schemeClr val="tx1"/>
                </a:solidFill>
                <a:latin typeface="+mn-lt"/>
              </a:rPr>
              <a:t>Kiinnostunut asiakas pitää konvertoida ostavaksi asiakkaaksi. </a:t>
            </a:r>
            <a:r>
              <a:rPr lang="fi-FI" sz="800" b="0" i="0" err="1">
                <a:solidFill>
                  <a:schemeClr val="tx1"/>
                </a:solidFill>
                <a:latin typeface="+mn-lt"/>
              </a:rPr>
              <a:t>Liidi</a:t>
            </a:r>
            <a:r>
              <a:rPr lang="fi-FI" sz="800" b="0" i="0">
                <a:solidFill>
                  <a:schemeClr val="tx1"/>
                </a:solidFill>
                <a:latin typeface="+mn-lt"/>
              </a:rPr>
              <a:t> pitää pätevöidä ja myyntitiimi ottaa ohjat ja myyntiprosessia noudattaen ja myyntityökaluja käyttäen joko tekevät kaupat tai luopuvat yrityksestä ja siirtyvät seuraavan kalan </a:t>
            </a:r>
            <a:br>
              <a:rPr lang="fi-FI" sz="800" b="0" i="0">
                <a:solidFill>
                  <a:schemeClr val="tx1"/>
                </a:solidFill>
                <a:latin typeface="+mn-lt"/>
              </a:rPr>
            </a:br>
            <a:r>
              <a:rPr lang="fi-FI" sz="800" b="0" i="0">
                <a:solidFill>
                  <a:schemeClr val="tx1"/>
                </a:solidFill>
                <a:latin typeface="+mn-lt"/>
              </a:rPr>
              <a:t>kimppuun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771F1EF-7293-4C41-899E-5C520C30B058}"/>
              </a:ext>
            </a:extLst>
          </p:cNvPr>
          <p:cNvSpPr txBox="1"/>
          <p:nvPr userDrawn="1"/>
        </p:nvSpPr>
        <p:spPr>
          <a:xfrm>
            <a:off x="6664705" y="3572764"/>
            <a:ext cx="186470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800" b="0" i="0">
                <a:solidFill>
                  <a:schemeClr val="tx1"/>
                </a:solidFill>
                <a:latin typeface="+mn-lt"/>
              </a:rPr>
              <a:t>Kun asiakkaasi on osatanut tuotteen, hänet tulee johtaa läpi kivuttomasta perehdytysprosessista ja löytää tälle paras asiakaspalveluvaihtoehto.</a:t>
            </a:r>
          </a:p>
          <a:p>
            <a:pPr algn="ctr"/>
            <a:endParaRPr lang="fi-FI" sz="800" b="0" i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fi-FI" sz="800" b="0" i="0">
                <a:solidFill>
                  <a:schemeClr val="tx1"/>
                </a:solidFill>
                <a:latin typeface="+mn-lt"/>
              </a:rPr>
              <a:t>Nyt asiakkaasi parhaassa tapauksessa muuttuu aktiiviseksi promoottoriksi . Nämä tuovat sinulle lisää asiakkaita, pitävät pyörät käynnissä ja mahdollistavat sinun edelleen kasvaa.</a:t>
            </a:r>
          </a:p>
        </p:txBody>
      </p:sp>
    </p:spTree>
    <p:extLst>
      <p:ext uri="{BB962C8B-B14F-4D97-AF65-F5344CB8AC3E}">
        <p14:creationId xmlns:p14="http://schemas.microsoft.com/office/powerpoint/2010/main" val="24714677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E995879-EF76-441F-9EBF-3D8FD6B0A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EF57F62-68DF-4150-974F-4A339515B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Sisällön paikkamerkki 15" descr="Kuva, joka sisältää kohteen henkilö, valokuva, nuori, päällä pitäminen&#10;&#10;Kuvaus luotu automaattisesti">
            <a:extLst>
              <a:ext uri="{FF2B5EF4-FFF2-40B4-BE49-F238E27FC236}">
                <a16:creationId xmlns:a16="http://schemas.microsoft.com/office/drawing/2014/main" id="{93E5A436-4DD6-4275-A7EC-876443B00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b="1168"/>
          <a:stretch/>
        </p:blipFill>
        <p:spPr>
          <a:xfrm>
            <a:off x="-1" y="886908"/>
            <a:ext cx="4781821" cy="425659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2A97AA95-7B54-4820-A166-787C001A85C5}"/>
              </a:ext>
            </a:extLst>
          </p:cNvPr>
          <p:cNvSpPr txBox="1"/>
          <p:nvPr userDrawn="1"/>
        </p:nvSpPr>
        <p:spPr>
          <a:xfrm>
            <a:off x="6315319" y="1457751"/>
            <a:ext cx="11605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Ketkä ovat yrityksen asiakkaita?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93F9036-FF8D-40D8-9181-3B9B0722BEE1}"/>
              </a:ext>
            </a:extLst>
          </p:cNvPr>
          <p:cNvSpPr txBox="1"/>
          <p:nvPr userDrawn="1"/>
        </p:nvSpPr>
        <p:spPr>
          <a:xfrm>
            <a:off x="5032712" y="1457751"/>
            <a:ext cx="116617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Miten asiakaspalvelu hoidetaan? 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Mitä yritys tekee pitääkseen asiakkaat itsellään?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6A664DC-61A1-4D1F-8E0F-A6D6BC7B4A1C}"/>
              </a:ext>
            </a:extLst>
          </p:cNvPr>
          <p:cNvSpPr txBox="1"/>
          <p:nvPr userDrawn="1"/>
        </p:nvSpPr>
        <p:spPr>
          <a:xfrm>
            <a:off x="3752558" y="1457748"/>
            <a:ext cx="11661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Mitä hyötyä yritys tarjoaa asiakkaille ja mikä sen arvon luo?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C884FB3-EEC0-4E6B-8695-3C0F23BEC134}"/>
              </a:ext>
            </a:extLst>
          </p:cNvPr>
          <p:cNvSpPr txBox="1"/>
          <p:nvPr userDrawn="1"/>
        </p:nvSpPr>
        <p:spPr>
          <a:xfrm>
            <a:off x="5004968" y="2758859"/>
            <a:ext cx="116617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Mistä ja miten löydämme lisää asiakkaita?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Miten myynti organisoidaan?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Missä tai miten tuote toimitetaan asiakkaalle?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86EF80FD-E2D4-4772-BCA6-10A857E1F701}"/>
              </a:ext>
            </a:extLst>
          </p:cNvPr>
          <p:cNvSpPr txBox="1"/>
          <p:nvPr userDrawn="1"/>
        </p:nvSpPr>
        <p:spPr>
          <a:xfrm>
            <a:off x="4468865" y="4118493"/>
            <a:ext cx="284339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Miten tuotteet hinnoitellaan?</a:t>
            </a:r>
          </a:p>
          <a:p>
            <a:pPr marL="171453" indent="-171453">
              <a:buFont typeface="Arial" panose="020B0604020202020204" pitchFamily="34" charset="0"/>
              <a:buChar char="•"/>
            </a:pPr>
            <a:r>
              <a:rPr lang="fi-FI" sz="800">
                <a:solidFill>
                  <a:schemeClr val="bg1"/>
                </a:solidFill>
                <a:latin typeface="+mn-lt"/>
              </a:rPr>
              <a:t>Mistä tuloista kassavirta koostuu?</a:t>
            </a:r>
          </a:p>
        </p:txBody>
      </p:sp>
      <p:sp>
        <p:nvSpPr>
          <p:cNvPr id="17" name="Tekstin paikkamerkki 12">
            <a:extLst>
              <a:ext uri="{FF2B5EF4-FFF2-40B4-BE49-F238E27FC236}">
                <a16:creationId xmlns:a16="http://schemas.microsoft.com/office/drawing/2014/main" id="{75EBC1CC-7931-45C6-9CE2-73C24E0E0B53}"/>
              </a:ext>
            </a:extLst>
          </p:cNvPr>
          <p:cNvSpPr txBox="1">
            <a:spLocks/>
          </p:cNvSpPr>
          <p:nvPr userDrawn="1"/>
        </p:nvSpPr>
        <p:spPr>
          <a:xfrm>
            <a:off x="3234155" y="1098192"/>
            <a:ext cx="830326" cy="4347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800">
                <a:latin typeface="+mj-lt"/>
              </a:rPr>
              <a:t>1.</a:t>
            </a:r>
          </a:p>
        </p:txBody>
      </p:sp>
      <p:sp>
        <p:nvSpPr>
          <p:cNvPr id="19" name="Tekstin paikkamerkki 12">
            <a:extLst>
              <a:ext uri="{FF2B5EF4-FFF2-40B4-BE49-F238E27FC236}">
                <a16:creationId xmlns:a16="http://schemas.microsoft.com/office/drawing/2014/main" id="{00F839D3-5050-4970-A28F-06B76012B47E}"/>
              </a:ext>
            </a:extLst>
          </p:cNvPr>
          <p:cNvSpPr txBox="1">
            <a:spLocks/>
          </p:cNvSpPr>
          <p:nvPr userDrawn="1"/>
        </p:nvSpPr>
        <p:spPr>
          <a:xfrm>
            <a:off x="3234155" y="2089412"/>
            <a:ext cx="830326" cy="4347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800">
                <a:latin typeface="+mj-lt"/>
              </a:rPr>
              <a:t>2.</a:t>
            </a:r>
          </a:p>
        </p:txBody>
      </p:sp>
      <p:sp>
        <p:nvSpPr>
          <p:cNvPr id="21" name="Tekstin paikkamerkki 12">
            <a:extLst>
              <a:ext uri="{FF2B5EF4-FFF2-40B4-BE49-F238E27FC236}">
                <a16:creationId xmlns:a16="http://schemas.microsoft.com/office/drawing/2014/main" id="{2CDFC1E2-549E-4F1D-A19E-66F9805B1505}"/>
              </a:ext>
            </a:extLst>
          </p:cNvPr>
          <p:cNvSpPr txBox="1">
            <a:spLocks/>
          </p:cNvSpPr>
          <p:nvPr userDrawn="1"/>
        </p:nvSpPr>
        <p:spPr>
          <a:xfrm>
            <a:off x="3234155" y="2855574"/>
            <a:ext cx="830326" cy="4347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800">
                <a:latin typeface="+mj-lt"/>
              </a:rPr>
              <a:t>3.</a:t>
            </a:r>
          </a:p>
        </p:txBody>
      </p:sp>
      <p:sp>
        <p:nvSpPr>
          <p:cNvPr id="23" name="Tekstin paikkamerkki 12">
            <a:extLst>
              <a:ext uri="{FF2B5EF4-FFF2-40B4-BE49-F238E27FC236}">
                <a16:creationId xmlns:a16="http://schemas.microsoft.com/office/drawing/2014/main" id="{9192DCF4-AEFA-4BBA-87E6-A5D1B6EF4107}"/>
              </a:ext>
            </a:extLst>
          </p:cNvPr>
          <p:cNvSpPr txBox="1">
            <a:spLocks/>
          </p:cNvSpPr>
          <p:nvPr userDrawn="1"/>
        </p:nvSpPr>
        <p:spPr>
          <a:xfrm>
            <a:off x="3234155" y="3815682"/>
            <a:ext cx="830326" cy="4347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800">
                <a:latin typeface="+mj-lt"/>
              </a:rPr>
              <a:t>4.</a:t>
            </a:r>
          </a:p>
        </p:txBody>
      </p:sp>
      <p:sp>
        <p:nvSpPr>
          <p:cNvPr id="25" name="Tekstin paikkamerkki 12">
            <a:extLst>
              <a:ext uri="{FF2B5EF4-FFF2-40B4-BE49-F238E27FC236}">
                <a16:creationId xmlns:a16="http://schemas.microsoft.com/office/drawing/2014/main" id="{25577C2F-B63A-4C8D-8D43-633C4C3CD188}"/>
              </a:ext>
            </a:extLst>
          </p:cNvPr>
          <p:cNvSpPr txBox="1">
            <a:spLocks/>
          </p:cNvSpPr>
          <p:nvPr userDrawn="1"/>
        </p:nvSpPr>
        <p:spPr>
          <a:xfrm>
            <a:off x="3702662" y="1142641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/>
              <a:t>Business </a:t>
            </a:r>
            <a:r>
              <a:rPr lang="fi-FI" err="1"/>
              <a:t>Model</a:t>
            </a:r>
            <a:r>
              <a:rPr lang="fi-FI"/>
              <a:t> </a:t>
            </a:r>
            <a:r>
              <a:rPr lang="fi-FI" err="1"/>
              <a:t>Canvas</a:t>
            </a:r>
            <a:r>
              <a:rPr lang="fi-FI"/>
              <a:t> on oivallinen keino kuvata liiketoimintaa sekä yrityksen sisällä että palvelukehitykseen osallistuville asiantuntijoille. </a:t>
            </a: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r>
              <a:rPr lang="fi-FI"/>
              <a:t>Sen avulla pystyt kiteyttämään liiketoiminnan avainalueet helposti ja selkeästi.</a:t>
            </a: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r>
              <a:rPr lang="fi-FI"/>
              <a:t>BMC auttaa tunnistamaan mm. yrityksen tuottaman asiakashyödyn, relevantit verkostot ja mistä kassavirta ja kulut koostuvat. </a:t>
            </a: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r>
              <a:rPr lang="fi-FI"/>
              <a:t>Liiketoimintamallia on helppo jatkokehittää myös tulevaisuudessa. </a:t>
            </a:r>
          </a:p>
        </p:txBody>
      </p:sp>
      <p:sp>
        <p:nvSpPr>
          <p:cNvPr id="27" name="Tekstin paikkamerkki 12">
            <a:extLst>
              <a:ext uri="{FF2B5EF4-FFF2-40B4-BE49-F238E27FC236}">
                <a16:creationId xmlns:a16="http://schemas.microsoft.com/office/drawing/2014/main" id="{C2E8803C-64F0-46F1-A756-4385FEAFA7AD}"/>
              </a:ext>
            </a:extLst>
          </p:cNvPr>
          <p:cNvSpPr txBox="1">
            <a:spLocks/>
          </p:cNvSpPr>
          <p:nvPr userDrawn="1"/>
        </p:nvSpPr>
        <p:spPr>
          <a:xfrm>
            <a:off x="3144883" y="513779"/>
            <a:ext cx="5697525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9">
              <a:buNone/>
              <a:defRPr/>
            </a:pPr>
            <a:r>
              <a:rPr lang="fi-FI" sz="1800">
                <a:latin typeface="+mj-lt"/>
              </a:rPr>
              <a:t>Business </a:t>
            </a:r>
            <a:r>
              <a:rPr lang="fi-FI" sz="1800" err="1">
                <a:latin typeface="+mj-lt"/>
              </a:rPr>
              <a:t>Model</a:t>
            </a:r>
            <a:r>
              <a:rPr lang="fi-FI" sz="1800">
                <a:latin typeface="+mj-lt"/>
              </a:rPr>
              <a:t> </a:t>
            </a:r>
            <a:r>
              <a:rPr lang="fi-FI" sz="1800" err="1">
                <a:latin typeface="+mj-lt"/>
              </a:rPr>
              <a:t>Canvas</a:t>
            </a:r>
            <a:r>
              <a:rPr lang="fi-FI" sz="1800">
                <a:latin typeface="+mj-lt"/>
              </a:rPr>
              <a:t> –työskentelyn </a:t>
            </a:r>
            <a:r>
              <a:rPr lang="fi-FI" sz="1800">
                <a:solidFill>
                  <a:schemeClr val="accent2"/>
                </a:solidFill>
                <a:latin typeface="+mj-lt"/>
              </a:rPr>
              <a:t>hyödyt</a:t>
            </a:r>
          </a:p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61456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0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graphicFrame>
        <p:nvGraphicFramePr>
          <p:cNvPr id="36" name="Taulukko 19">
            <a:extLst>
              <a:ext uri="{FF2B5EF4-FFF2-40B4-BE49-F238E27FC236}">
                <a16:creationId xmlns:a16="http://schemas.microsoft.com/office/drawing/2014/main" id="{F2FD2367-460E-4750-82AA-22B7CA140BE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59652860"/>
              </p:ext>
            </p:extLst>
          </p:nvPr>
        </p:nvGraphicFramePr>
        <p:xfrm>
          <a:off x="2331720" y="735547"/>
          <a:ext cx="4347940" cy="3927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970">
                  <a:extLst>
                    <a:ext uri="{9D8B030D-6E8A-4147-A177-3AD203B41FA5}">
                      <a16:colId xmlns:a16="http://schemas.microsoft.com/office/drawing/2014/main" val="1755125804"/>
                    </a:ext>
                  </a:extLst>
                </a:gridCol>
                <a:gridCol w="2173970">
                  <a:extLst>
                    <a:ext uri="{9D8B030D-6E8A-4147-A177-3AD203B41FA5}">
                      <a16:colId xmlns:a16="http://schemas.microsoft.com/office/drawing/2014/main" val="4000779011"/>
                    </a:ext>
                  </a:extLst>
                </a:gridCol>
              </a:tblGrid>
              <a:tr h="1963849">
                <a:tc>
                  <a:txBody>
                    <a:bodyPr/>
                    <a:lstStyle/>
                    <a:p>
                      <a:endParaRPr lang="fi-FI" sz="25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25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406280"/>
                  </a:ext>
                </a:extLst>
              </a:tr>
              <a:tr h="1963849">
                <a:tc>
                  <a:txBody>
                    <a:bodyPr/>
                    <a:lstStyle/>
                    <a:p>
                      <a:endParaRPr lang="fi-FI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25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93190"/>
                  </a:ext>
                </a:extLst>
              </a:tr>
            </a:tbl>
          </a:graphicData>
        </a:graphic>
      </p:graphicFrame>
      <p:sp>
        <p:nvSpPr>
          <p:cNvPr id="37" name="Tekstiruutu 36">
            <a:extLst>
              <a:ext uri="{FF2B5EF4-FFF2-40B4-BE49-F238E27FC236}">
                <a16:creationId xmlns:a16="http://schemas.microsoft.com/office/drawing/2014/main" id="{3330FF9A-155A-4C1D-9383-82CD35E9589C}"/>
              </a:ext>
            </a:extLst>
          </p:cNvPr>
          <p:cNvSpPr txBox="1"/>
          <p:nvPr userDrawn="1"/>
        </p:nvSpPr>
        <p:spPr>
          <a:xfrm>
            <a:off x="2406072" y="815340"/>
            <a:ext cx="92386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050" b="1" i="0">
                <a:solidFill>
                  <a:schemeClr val="tx1"/>
                </a:solidFill>
                <a:latin typeface="+mn-lt"/>
              </a:rPr>
              <a:t>Pidä</a:t>
            </a:r>
            <a:endParaRPr lang="fi-FI" sz="900" b="1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BD96A158-A990-444B-84A6-F2F2E9D04DBE}"/>
              </a:ext>
            </a:extLst>
          </p:cNvPr>
          <p:cNvSpPr txBox="1"/>
          <p:nvPr userDrawn="1"/>
        </p:nvSpPr>
        <p:spPr>
          <a:xfrm>
            <a:off x="4572000" y="815340"/>
            <a:ext cx="92386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050" b="1" i="0">
                <a:solidFill>
                  <a:schemeClr val="tx1"/>
                </a:solidFill>
                <a:latin typeface="+mn-lt"/>
              </a:rPr>
              <a:t>Lisää</a:t>
            </a:r>
            <a:endParaRPr lang="fi-FI" sz="900" b="1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76AC999D-A453-41CD-812F-BFAA3FE154A8}"/>
              </a:ext>
            </a:extLst>
          </p:cNvPr>
          <p:cNvSpPr txBox="1"/>
          <p:nvPr userDrawn="1"/>
        </p:nvSpPr>
        <p:spPr>
          <a:xfrm>
            <a:off x="2406072" y="2749908"/>
            <a:ext cx="92386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050" b="1" i="0">
                <a:solidFill>
                  <a:schemeClr val="tx1"/>
                </a:solidFill>
                <a:latin typeface="+mn-lt"/>
              </a:rPr>
              <a:t>Vähennä</a:t>
            </a:r>
            <a:endParaRPr lang="fi-FI" sz="900" b="1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8DDFC6CB-7D3A-485A-BC7D-DA1E63E75113}"/>
              </a:ext>
            </a:extLst>
          </p:cNvPr>
          <p:cNvSpPr txBox="1"/>
          <p:nvPr userDrawn="1"/>
        </p:nvSpPr>
        <p:spPr>
          <a:xfrm>
            <a:off x="4572000" y="2749908"/>
            <a:ext cx="92386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050" b="1" i="0">
                <a:solidFill>
                  <a:schemeClr val="tx1"/>
                </a:solidFill>
                <a:latin typeface="+mn-lt"/>
              </a:rPr>
              <a:t>Poista</a:t>
            </a:r>
            <a:endParaRPr lang="fi-FI" sz="900" b="1" i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64738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5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2"/>
            <a:ext cx="827584" cy="16104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7858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411512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6" y="1131888"/>
            <a:ext cx="8207375" cy="34559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A2BD04-DBF8-44E7-ADD3-AD5BE319D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0D89998-F29A-4DA8-B453-2A6DD5F6D3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oleObject" Target="../embeddings/oleObject5.bin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tags" Target="../tags/tag1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tags" Target="../tags/tag10.xml"/><Relationship Id="rId40" Type="http://schemas.openxmlformats.org/officeDocument/2006/relationships/image" Target="../media/image5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tags" Target="../tags/tag12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image" Target="../media/image5.emf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oleObject" Target="../embeddings/oleObject6.bin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2291805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359" imgH="360" progId="TCLayout.ActiveDocument.1">
                  <p:embed/>
                </p:oleObj>
              </mc:Choice>
              <mc:Fallback>
                <p:oleObj name="think-cell Slide" r:id="rId20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0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6" y="267496"/>
            <a:ext cx="7585949" cy="808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5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5F01D-9A2F-49E9-9D30-FEF2F5D30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38150-8514-4CDF-B21A-D8868D71D804}"/>
              </a:ext>
            </a:extLst>
          </p:cNvPr>
          <p:cNvSpPr/>
          <p:nvPr userDrawn="1"/>
        </p:nvSpPr>
        <p:spPr>
          <a:xfrm>
            <a:off x="8966198" y="-370418"/>
            <a:ext cx="18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B3807D-6CF9-4EC3-8E03-22CFC0B917C0}"/>
              </a:ext>
            </a:extLst>
          </p:cNvPr>
          <p:cNvSpPr/>
          <p:nvPr userDrawn="1"/>
        </p:nvSpPr>
        <p:spPr>
          <a:xfrm>
            <a:off x="9144000" y="1"/>
            <a:ext cx="360000" cy="2336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5F8DD5-A9C7-4597-8B2F-0FF9B71C34A5}"/>
              </a:ext>
            </a:extLst>
          </p:cNvPr>
          <p:cNvCxnSpPr>
            <a:cxnSpLocks/>
          </p:cNvCxnSpPr>
          <p:nvPr userDrawn="1"/>
        </p:nvCxnSpPr>
        <p:spPr>
          <a:xfrm>
            <a:off x="8966198" y="-421217"/>
            <a:ext cx="0" cy="436034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9E5D4DD-F8C6-420A-96D2-2ADD93A2899F}"/>
              </a:ext>
            </a:extLst>
          </p:cNvPr>
          <p:cNvCxnSpPr>
            <a:cxnSpLocks/>
          </p:cNvCxnSpPr>
          <p:nvPr userDrawn="1"/>
        </p:nvCxnSpPr>
        <p:spPr>
          <a:xfrm flipH="1">
            <a:off x="9195393" y="267494"/>
            <a:ext cx="3600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7E2789-F12C-4A6F-8B51-625CDF9829AE}"/>
              </a:ext>
            </a:extLst>
          </p:cNvPr>
          <p:cNvGrpSpPr/>
          <p:nvPr userDrawn="1"/>
        </p:nvGrpSpPr>
        <p:grpSpPr>
          <a:xfrm>
            <a:off x="8288366" y="267494"/>
            <a:ext cx="720000" cy="144000"/>
            <a:chOff x="10219634" y="2770937"/>
            <a:chExt cx="907756" cy="180000"/>
          </a:xfrm>
          <a:noFill/>
        </p:grpSpPr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14FB8E68-A365-49AD-9D42-8CF3172F6B65}"/>
                </a:ext>
              </a:extLst>
            </p:cNvPr>
            <p:cNvSpPr/>
            <p:nvPr/>
          </p:nvSpPr>
          <p:spPr>
            <a:xfrm>
              <a:off x="10219634" y="2770937"/>
              <a:ext cx="180000" cy="180000"/>
            </a:xfrm>
            <a:prstGeom prst="homePlate">
              <a:avLst/>
            </a:prstGeom>
            <a:grpFill/>
            <a:ln w="95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867366CD-D1BF-4B0F-A7DB-60EDF4020046}"/>
                </a:ext>
              </a:extLst>
            </p:cNvPr>
            <p:cNvSpPr/>
            <p:nvPr/>
          </p:nvSpPr>
          <p:spPr>
            <a:xfrm>
              <a:off x="10343073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31F422-F690-43EE-A7B2-1206153A494E}"/>
                </a:ext>
              </a:extLst>
            </p:cNvPr>
            <p:cNvSpPr/>
            <p:nvPr/>
          </p:nvSpPr>
          <p:spPr>
            <a:xfrm>
              <a:off x="10538512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9372F8DE-B397-4F84-85C3-1B4030D57A11}"/>
                </a:ext>
              </a:extLst>
            </p:cNvPr>
            <p:cNvSpPr/>
            <p:nvPr/>
          </p:nvSpPr>
          <p:spPr>
            <a:xfrm>
              <a:off x="10733951" y="2770937"/>
              <a:ext cx="252000" cy="180000"/>
            </a:xfrm>
            <a:prstGeom prst="chevron">
              <a:avLst/>
            </a:prstGeom>
            <a:grpFill/>
            <a:ln w="95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Arrow: Chevron 15">
              <a:extLst>
                <a:ext uri="{FF2B5EF4-FFF2-40B4-BE49-F238E27FC236}">
                  <a16:creationId xmlns:a16="http://schemas.microsoft.com/office/drawing/2014/main" id="{AAC7D087-AC5D-4BF2-832F-363B8ABE7B7B}"/>
                </a:ext>
              </a:extLst>
            </p:cNvPr>
            <p:cNvSpPr/>
            <p:nvPr/>
          </p:nvSpPr>
          <p:spPr>
            <a:xfrm>
              <a:off x="10929390" y="2770937"/>
              <a:ext cx="198000" cy="180000"/>
            </a:xfrm>
            <a:custGeom>
              <a:avLst/>
              <a:gdLst>
                <a:gd name="connsiteX0" fmla="*/ 0 w 252000"/>
                <a:gd name="connsiteY0" fmla="*/ 0 h 180000"/>
                <a:gd name="connsiteX1" fmla="*/ 162000 w 252000"/>
                <a:gd name="connsiteY1" fmla="*/ 0 h 180000"/>
                <a:gd name="connsiteX2" fmla="*/ 252000 w 252000"/>
                <a:gd name="connsiteY2" fmla="*/ 90000 h 180000"/>
                <a:gd name="connsiteX3" fmla="*/ 162000 w 252000"/>
                <a:gd name="connsiteY3" fmla="*/ 180000 h 180000"/>
                <a:gd name="connsiteX4" fmla="*/ 0 w 252000"/>
                <a:gd name="connsiteY4" fmla="*/ 180000 h 180000"/>
                <a:gd name="connsiteX5" fmla="*/ 90000 w 252000"/>
                <a:gd name="connsiteY5" fmla="*/ 90000 h 180000"/>
                <a:gd name="connsiteX6" fmla="*/ 0 w 252000"/>
                <a:gd name="connsiteY6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90000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63542 w 162000"/>
                <a:gd name="connsiteY4" fmla="*/ 90000 h 180000"/>
                <a:gd name="connsiteX5" fmla="*/ 0 w 162000"/>
                <a:gd name="connsiteY5" fmla="*/ 0 h 180000"/>
                <a:gd name="connsiteX0" fmla="*/ 0 w 162000"/>
                <a:gd name="connsiteY0" fmla="*/ 0 h 180000"/>
                <a:gd name="connsiteX1" fmla="*/ 162000 w 162000"/>
                <a:gd name="connsiteY1" fmla="*/ 0 h 180000"/>
                <a:gd name="connsiteX2" fmla="*/ 162000 w 162000"/>
                <a:gd name="connsiteY2" fmla="*/ 180000 h 180000"/>
                <a:gd name="connsiteX3" fmla="*/ 0 w 162000"/>
                <a:gd name="connsiteY3" fmla="*/ 180000 h 180000"/>
                <a:gd name="connsiteX4" fmla="*/ 75664 w 162000"/>
                <a:gd name="connsiteY4" fmla="*/ 86825 h 180000"/>
                <a:gd name="connsiteX5" fmla="*/ 0 w 162000"/>
                <a:gd name="connsiteY5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000" h="180000">
                  <a:moveTo>
                    <a:pt x="0" y="0"/>
                  </a:moveTo>
                  <a:lnTo>
                    <a:pt x="162000" y="0"/>
                  </a:lnTo>
                  <a:lnTo>
                    <a:pt x="162000" y="180000"/>
                  </a:lnTo>
                  <a:lnTo>
                    <a:pt x="0" y="180000"/>
                  </a:lnTo>
                  <a:lnTo>
                    <a:pt x="75664" y="868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2DC7E115-58D3-4BE7-96E6-265945921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51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1" r:id="rId1"/>
    <p:sldLayoutId id="2147486092" r:id="rId2"/>
    <p:sldLayoutId id="2147486078" r:id="rId3"/>
    <p:sldLayoutId id="2147486094" r:id="rId4"/>
    <p:sldLayoutId id="2147486082" r:id="rId5"/>
    <p:sldLayoutId id="2147486083" r:id="rId6"/>
    <p:sldLayoutId id="2147486093" r:id="rId7"/>
    <p:sldLayoutId id="2147486081" r:id="rId8"/>
    <p:sldLayoutId id="2147486075" r:id="rId9"/>
    <p:sldLayoutId id="2147486074" r:id="rId10"/>
    <p:sldLayoutId id="2147486086" r:id="rId11"/>
    <p:sldLayoutId id="2147486087" r:id="rId12"/>
    <p:sldLayoutId id="2147486084" r:id="rId13"/>
    <p:sldLayoutId id="2147486085" r:id="rId14"/>
    <p:sldLayoutId id="2147486109" r:id="rId15"/>
    <p:sldLayoutId id="2147486110" r:id="rId16"/>
  </p:sldLayoutIdLst>
  <p:hf hdr="0" dt="0"/>
  <p:txStyles>
    <p:titleStyle>
      <a:lvl1pPr algn="l" defTabSz="457209" rtl="0" eaLnBrk="1" latinLnBrk="0" hangingPunct="1">
        <a:spcBef>
          <a:spcPct val="0"/>
        </a:spcBef>
        <a:buNone/>
        <a:defRPr sz="20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91" indent="-179391" algn="l" defTabSz="457209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95" indent="-177804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86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39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37" indent="0" algn="ctr" defTabSz="457209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50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EBB950C-20D5-4F22-9480-EDA7CFFB36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1326434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526" imgH="526" progId="TCLayout.ActiveDocument.1">
                  <p:embed/>
                </p:oleObj>
              </mc:Choice>
              <mc:Fallback>
                <p:oleObj name="think-cell Slide" r:id="rId39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EBB950C-20D5-4F22-9480-EDA7CFFB36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6D0278B-E12C-4D01-811E-EDA854489EAE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i-FI" sz="24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5" y="267496"/>
            <a:ext cx="8208912" cy="8087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5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B27E578-3AA9-495B-AD4B-D0FDFC25B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116C0E6-E6D8-48F0-B4A7-A01DA7D92B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43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12" r:id="rId1"/>
    <p:sldLayoutId id="2147486113" r:id="rId2"/>
    <p:sldLayoutId id="2147486114" r:id="rId3"/>
    <p:sldLayoutId id="2147486173" r:id="rId4"/>
    <p:sldLayoutId id="2147486115" r:id="rId5"/>
    <p:sldLayoutId id="2147486116" r:id="rId6"/>
    <p:sldLayoutId id="2147486117" r:id="rId7"/>
    <p:sldLayoutId id="2147486118" r:id="rId8"/>
    <p:sldLayoutId id="2147486119" r:id="rId9"/>
    <p:sldLayoutId id="2147486120" r:id="rId10"/>
    <p:sldLayoutId id="2147486121" r:id="rId11"/>
    <p:sldLayoutId id="2147486122" r:id="rId12"/>
    <p:sldLayoutId id="2147486123" r:id="rId13"/>
    <p:sldLayoutId id="2147486124" r:id="rId14"/>
    <p:sldLayoutId id="2147486125" r:id="rId15"/>
    <p:sldLayoutId id="2147486126" r:id="rId16"/>
    <p:sldLayoutId id="2147486127" r:id="rId17"/>
    <p:sldLayoutId id="2147486128" r:id="rId18"/>
    <p:sldLayoutId id="2147486129" r:id="rId19"/>
    <p:sldLayoutId id="2147486130" r:id="rId20"/>
    <p:sldLayoutId id="2147486175" r:id="rId21"/>
    <p:sldLayoutId id="2147486170" r:id="rId22"/>
    <p:sldLayoutId id="2147486131" r:id="rId23"/>
    <p:sldLayoutId id="2147486132" r:id="rId24"/>
    <p:sldLayoutId id="2147486172" r:id="rId25"/>
    <p:sldLayoutId id="2147486174" r:id="rId26"/>
    <p:sldLayoutId id="2147486133" r:id="rId27"/>
    <p:sldLayoutId id="2147486134" r:id="rId28"/>
    <p:sldLayoutId id="2147486135" r:id="rId29"/>
    <p:sldLayoutId id="2147486136" r:id="rId30"/>
    <p:sldLayoutId id="2147486137" r:id="rId31"/>
    <p:sldLayoutId id="2147486138" r:id="rId32"/>
    <p:sldLayoutId id="2147486139" r:id="rId33"/>
    <p:sldLayoutId id="2147486140" r:id="rId34"/>
    <p:sldLayoutId id="2147486176" r:id="rId35"/>
  </p:sldLayoutIdLst>
  <p:hf hdr="0" dt="0"/>
  <p:txStyles>
    <p:titleStyle>
      <a:lvl1pPr algn="l" defTabSz="457209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91" indent="-179391" algn="l" defTabSz="457209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95" indent="-177804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86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39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37" indent="0" algn="ctr" defTabSz="457209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50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EBB950C-20D5-4F22-9480-EDA7CFFB36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26433859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526" imgH="526" progId="TCLayout.ActiveDocument.1">
                  <p:embed/>
                </p:oleObj>
              </mc:Choice>
              <mc:Fallback>
                <p:oleObj name="think-cell Slide" r:id="rId28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EBB950C-20D5-4F22-9480-EDA7CFFB36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6D0278B-E12C-4D01-811E-EDA854489EAE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i-FI" sz="24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5" y="267496"/>
            <a:ext cx="8208912" cy="8087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5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FA312A-9898-4397-966E-467AF0494D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9660" y="5013324"/>
            <a:ext cx="2464340" cy="130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23DB2B7-95C8-4F1E-81F5-070414D62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24" y="4738689"/>
            <a:ext cx="32352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86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42" r:id="rId1"/>
    <p:sldLayoutId id="2147486143" r:id="rId2"/>
    <p:sldLayoutId id="2147486144" r:id="rId3"/>
    <p:sldLayoutId id="2147486145" r:id="rId4"/>
    <p:sldLayoutId id="2147486146" r:id="rId5"/>
    <p:sldLayoutId id="2147486147" r:id="rId6"/>
    <p:sldLayoutId id="2147486148" r:id="rId7"/>
    <p:sldLayoutId id="2147486149" r:id="rId8"/>
    <p:sldLayoutId id="2147486150" r:id="rId9"/>
    <p:sldLayoutId id="2147486151" r:id="rId10"/>
    <p:sldLayoutId id="2147486152" r:id="rId11"/>
    <p:sldLayoutId id="2147486153" r:id="rId12"/>
    <p:sldLayoutId id="2147486154" r:id="rId13"/>
    <p:sldLayoutId id="2147486155" r:id="rId14"/>
    <p:sldLayoutId id="2147486156" r:id="rId15"/>
    <p:sldLayoutId id="2147486157" r:id="rId16"/>
    <p:sldLayoutId id="2147486158" r:id="rId17"/>
    <p:sldLayoutId id="2147486160" r:id="rId18"/>
    <p:sldLayoutId id="2147486177" r:id="rId19"/>
    <p:sldLayoutId id="2147486178" r:id="rId20"/>
    <p:sldLayoutId id="2147486171" r:id="rId21"/>
    <p:sldLayoutId id="2147486161" r:id="rId22"/>
    <p:sldLayoutId id="2147486169" r:id="rId23"/>
    <p:sldLayoutId id="2147486159" r:id="rId24"/>
  </p:sldLayoutIdLst>
  <p:hf hdr="0" dt="0"/>
  <p:txStyles>
    <p:titleStyle>
      <a:lvl1pPr algn="l" defTabSz="457209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91" indent="-179391" algn="l" defTabSz="457209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95" indent="-177804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86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39" indent="-171453" algn="l" defTabSz="45720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37" indent="0" algn="ctr" defTabSz="457209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50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5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oleObject" Target="../embeddings/oleObject8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5756C5B-922B-43B4-B553-D0F9311F1EC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0122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848" imgH="631" progId="TCLayout.ActiveDocument.1">
                  <p:embed/>
                </p:oleObj>
              </mc:Choice>
              <mc:Fallback>
                <p:oleObj name="think-cell Slide" r:id="rId4" imgW="848" imgH="631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5756C5B-922B-43B4-B553-D0F9311F1E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in paikkamerkki 3"/>
          <p:cNvSpPr>
            <a:spLocks noGrp="1"/>
          </p:cNvSpPr>
          <p:nvPr>
            <p:ph type="body" sz="quarter" idx="11"/>
          </p:nvPr>
        </p:nvSpPr>
        <p:spPr>
          <a:xfrm>
            <a:off x="539752" y="2241457"/>
            <a:ext cx="3968094" cy="1240478"/>
          </a:xfrm>
        </p:spPr>
        <p:txBody>
          <a:bodyPr/>
          <a:lstStyle/>
          <a:p>
            <a:r>
              <a:rPr lang="fi-FI"/>
              <a:t>[Yrityksen nimi] </a:t>
            </a:r>
          </a:p>
          <a:p>
            <a:r>
              <a:rPr lang="fi-FI"/>
              <a:t>[Liiketoimintamalliaihion nimi]</a:t>
            </a:r>
          </a:p>
          <a:p>
            <a:r>
              <a:rPr lang="fi-FI"/>
              <a:t>[Yrityksen edustajan nimi]</a:t>
            </a:r>
          </a:p>
          <a:p>
            <a:r>
              <a:rPr lang="fi-FI"/>
              <a:t>[Päivämäärä] / [Versio]</a:t>
            </a:r>
          </a:p>
          <a:p>
            <a:endParaRPr lang="fi-FI"/>
          </a:p>
          <a:p>
            <a:endParaRPr lang="fi-FI"/>
          </a:p>
          <a:p>
            <a:pPr fontAlgn="auto">
              <a:spcAft>
                <a:spcPts val="0"/>
              </a:spcAft>
            </a:pPr>
            <a:r>
              <a:rPr lang="fi-FI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B243-989E-7E42-A83A-1324BDAF2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CBF99-F97F-4641-8729-F6F49C6BA9FD}"/>
              </a:ext>
            </a:extLst>
          </p:cNvPr>
          <p:cNvSpPr txBox="1"/>
          <p:nvPr/>
        </p:nvSpPr>
        <p:spPr>
          <a:xfrm>
            <a:off x="502444" y="276225"/>
            <a:ext cx="8371284" cy="27027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1050" spc="2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LIIKETOIMINTAMALLI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3F841-DD4C-40FE-9B4C-4B0535C1A7C9}"/>
              </a:ext>
            </a:extLst>
          </p:cNvPr>
          <p:cNvSpPr txBox="1"/>
          <p:nvPr/>
        </p:nvSpPr>
        <p:spPr>
          <a:xfrm>
            <a:off x="502444" y="546497"/>
            <a:ext cx="4679156" cy="96629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fi-FI" sz="2400" b="1" dirty="0"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LIIKETOIMINTAMALLIN TÄYTTÖPOHJA</a:t>
            </a:r>
          </a:p>
        </p:txBody>
      </p:sp>
      <p:pic>
        <p:nvPicPr>
          <p:cNvPr id="11" name="Picture 10" descr="A picture containing small, dog, toy, sitting&#10;&#10;Description automatically generated">
            <a:extLst>
              <a:ext uri="{FF2B5EF4-FFF2-40B4-BE49-F238E27FC236}">
                <a16:creationId xmlns:a16="http://schemas.microsoft.com/office/drawing/2014/main" id="{37840055-1E2E-44F5-A4A1-F8B173807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7845" y="1275160"/>
            <a:ext cx="4384934" cy="2992854"/>
          </a:xfrm>
          <a:prstGeom prst="rect">
            <a:avLst/>
          </a:prstGeom>
        </p:spPr>
      </p:pic>
      <p:pic>
        <p:nvPicPr>
          <p:cNvPr id="13" name="Picture 2" descr="Service Tool icon on white background 2386433 Vector Art at Vecteezy">
            <a:extLst>
              <a:ext uri="{FF2B5EF4-FFF2-40B4-BE49-F238E27FC236}">
                <a16:creationId xmlns:a16="http://schemas.microsoft.com/office/drawing/2014/main" id="{6753099F-9995-48ED-99DC-82625BDD5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833" y="25792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84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ITRA_BLACK.png">
            <a:extLst>
              <a:ext uri="{FF2B5EF4-FFF2-40B4-BE49-F238E27FC236}">
                <a16:creationId xmlns:a16="http://schemas.microsoft.com/office/drawing/2014/main" id="{B49AC394-29A7-4004-9450-2ABCB7C88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3"/>
            <a:ext cx="827584" cy="161043"/>
          </a:xfrm>
          <a:prstGeom prst="rect">
            <a:avLst/>
          </a:prstGeom>
        </p:spPr>
      </p:pic>
      <p:sp>
        <p:nvSpPr>
          <p:cNvPr id="36" name="Suorakulmio: Taitettu kulma 35">
            <a:extLst>
              <a:ext uri="{FF2B5EF4-FFF2-40B4-BE49-F238E27FC236}">
                <a16:creationId xmlns:a16="http://schemas.microsoft.com/office/drawing/2014/main" id="{DAA0F7D2-B811-4BA8-8F56-2A90B050D28A}"/>
              </a:ext>
            </a:extLst>
          </p:cNvPr>
          <p:cNvSpPr/>
          <p:nvPr/>
        </p:nvSpPr>
        <p:spPr>
          <a:xfrm>
            <a:off x="7825127" y="38336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37" name="Suorakulmio: Taitettu kulma 36">
            <a:extLst>
              <a:ext uri="{FF2B5EF4-FFF2-40B4-BE49-F238E27FC236}">
                <a16:creationId xmlns:a16="http://schemas.microsoft.com/office/drawing/2014/main" id="{0CCEFED7-E113-4739-B137-8ED6BAAA9F24}"/>
              </a:ext>
            </a:extLst>
          </p:cNvPr>
          <p:cNvSpPr/>
          <p:nvPr/>
        </p:nvSpPr>
        <p:spPr>
          <a:xfrm>
            <a:off x="8503307" y="38336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EC014BF9-9709-4F6F-8946-A03EDDEBDCBD}"/>
              </a:ext>
            </a:extLst>
          </p:cNvPr>
          <p:cNvSpPr/>
          <p:nvPr/>
        </p:nvSpPr>
        <p:spPr>
          <a:xfrm>
            <a:off x="7825127" y="95867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A0CC16CD-7FAC-403B-9DE8-19CAFA68A022}"/>
              </a:ext>
            </a:extLst>
          </p:cNvPr>
          <p:cNvSpPr/>
          <p:nvPr/>
        </p:nvSpPr>
        <p:spPr>
          <a:xfrm>
            <a:off x="8503307" y="95867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DD4B09C0-13F2-4DD8-A58F-D74DEE0413BC}"/>
              </a:ext>
            </a:extLst>
          </p:cNvPr>
          <p:cNvSpPr/>
          <p:nvPr/>
        </p:nvSpPr>
        <p:spPr>
          <a:xfrm>
            <a:off x="7825127" y="153398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45433D22-9F5C-430E-BF71-8BEA1209435D}"/>
              </a:ext>
            </a:extLst>
          </p:cNvPr>
          <p:cNvSpPr/>
          <p:nvPr/>
        </p:nvSpPr>
        <p:spPr>
          <a:xfrm>
            <a:off x="8503307" y="153398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F256EB23-1250-48CE-A033-6E6DCAFF1239}"/>
              </a:ext>
            </a:extLst>
          </p:cNvPr>
          <p:cNvSpPr/>
          <p:nvPr/>
        </p:nvSpPr>
        <p:spPr>
          <a:xfrm>
            <a:off x="7825127" y="210929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 dirty="0">
              <a:solidFill>
                <a:schemeClr val="bg1"/>
              </a:solidFill>
            </a:endParaRPr>
          </a:p>
          <a:p>
            <a:r>
              <a:rPr lang="fi-FI" sz="500" b="1" dirty="0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9CBB6044-98F9-46A1-A79F-9A0DCA673FF7}"/>
              </a:ext>
            </a:extLst>
          </p:cNvPr>
          <p:cNvSpPr/>
          <p:nvPr/>
        </p:nvSpPr>
        <p:spPr>
          <a:xfrm>
            <a:off x="8503307" y="2109296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820C47C3-41BB-46F8-8617-575767FF84FB}"/>
              </a:ext>
            </a:extLst>
          </p:cNvPr>
          <p:cNvSpPr/>
          <p:nvPr/>
        </p:nvSpPr>
        <p:spPr>
          <a:xfrm>
            <a:off x="7825127" y="2699053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90E2A1E4-80C1-4BE9-AFFB-BBE1D13AFA24}"/>
              </a:ext>
            </a:extLst>
          </p:cNvPr>
          <p:cNvSpPr/>
          <p:nvPr/>
        </p:nvSpPr>
        <p:spPr>
          <a:xfrm>
            <a:off x="8503307" y="2699053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C524C7DD-DDD4-4A99-AF99-E3FE199DA169}"/>
              </a:ext>
            </a:extLst>
          </p:cNvPr>
          <p:cNvSpPr/>
          <p:nvPr/>
        </p:nvSpPr>
        <p:spPr>
          <a:xfrm>
            <a:off x="7825127" y="3274363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2F7D25A6-B2B4-4C13-9590-1AA7433A45B0}"/>
              </a:ext>
            </a:extLst>
          </p:cNvPr>
          <p:cNvSpPr/>
          <p:nvPr/>
        </p:nvSpPr>
        <p:spPr>
          <a:xfrm>
            <a:off x="8503307" y="3274363"/>
            <a:ext cx="565228" cy="486137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600" b="1">
              <a:solidFill>
                <a:schemeClr val="bg1"/>
              </a:solidFill>
            </a:endParaRPr>
          </a:p>
          <a:p>
            <a:r>
              <a:rPr lang="fi-FI" sz="500" b="1">
                <a:solidFill>
                  <a:schemeClr val="bg1"/>
                </a:solidFill>
              </a:rPr>
              <a:t>Täytä tähän ja siirrä paikalleen</a:t>
            </a:r>
          </a:p>
        </p:txBody>
      </p:sp>
      <p:sp>
        <p:nvSpPr>
          <p:cNvPr id="16" name="Tekstin paikkamerkki 12">
            <a:extLst>
              <a:ext uri="{FF2B5EF4-FFF2-40B4-BE49-F238E27FC236}">
                <a16:creationId xmlns:a16="http://schemas.microsoft.com/office/drawing/2014/main" id="{7E4DC6E3-FBA5-43FD-A36B-E549FDC7D333}"/>
              </a:ext>
            </a:extLst>
          </p:cNvPr>
          <p:cNvSpPr txBox="1">
            <a:spLocks/>
          </p:cNvSpPr>
          <p:nvPr/>
        </p:nvSpPr>
        <p:spPr>
          <a:xfrm>
            <a:off x="619944" y="376866"/>
            <a:ext cx="5225314" cy="307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400">
                <a:latin typeface="+mj-lt"/>
              </a:rPr>
              <a:t>[Liiketoimintamalliaihion nimi]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5730-25DE-4B45-B84A-03ADCB0D8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5E79E3-17E5-4B5A-8CE4-FA5A82716DF0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F10AE601-72E2-4F20-B3AE-0546D81C45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8027976" y="4595526"/>
            <a:ext cx="900000" cy="14316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CBFF3-48A9-5F4E-AB81-8AB7B358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065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792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.RU_WqAvm5jggOaggH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Nli_UHyjVABH0eND2nt7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GtFVUzSGKsWFG6AVbPF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SDfuInjo493Cc.DzxwJ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SDfuInjo493Cc.DzxwJ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2.xml><?xml version="1.0" encoding="utf-8"?>
<a:theme xmlns:a="http://schemas.openxmlformats.org/drawingml/2006/main" name="1_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3.xml><?xml version="1.0" encoding="utf-8"?>
<a:theme xmlns:a="http://schemas.openxmlformats.org/drawingml/2006/main" name="2_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ADFE820CF9F4DE4CBECB91D6337A45DF" ma:contentTypeVersion="7" ma:contentTypeDescription="Luo uusi asiakirja." ma:contentTypeScope="" ma:versionID="284822eb422176d161987153715e515b">
  <xsd:schema xmlns:xsd="http://www.w3.org/2001/XMLSchema" xmlns:xs="http://www.w3.org/2001/XMLSchema" xmlns:p="http://schemas.microsoft.com/office/2006/metadata/properties" xmlns:ns2="49ddb545-6730-43a5-98e8-405096d97a18" targetNamespace="http://schemas.microsoft.com/office/2006/metadata/properties" ma:root="true" ma:fieldsID="8e70c871850b52871b1200bbd3e75971" ns2:_="">
    <xsd:import namespace="49ddb545-6730-43a5-98e8-405096d97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ddb545-6730-43a5-98e8-405096d97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3F1EB7-4659-4C6A-AD42-DBEC2CB800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ddb545-6730-43a5-98e8-405096d97a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E846B3-1E31-4DB0-81D9-CCF924D581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15A757-A9EB-4A19-A981-851A63D9DE18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02960deb-32ec-454f-ac79-6b7c6674646a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6623d0f-3dc2-4803-8b6d-5328c0480bf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laajakuvakalvopohja_16-9_FI</Template>
  <TotalTime>2</TotalTime>
  <Words>110</Words>
  <Application>Microsoft Office PowerPoint</Application>
  <PresentationFormat>On-screen Show (16:9)</PresentationFormat>
  <Paragraphs>42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Arial Black</vt:lpstr>
      <vt:lpstr>Calibri</vt:lpstr>
      <vt:lpstr>Georgia</vt:lpstr>
      <vt:lpstr>Lucida Grande</vt:lpstr>
      <vt:lpstr>Poppins</vt:lpstr>
      <vt:lpstr>Layoutpohjat</vt:lpstr>
      <vt:lpstr>1_Layoutpohjat</vt:lpstr>
      <vt:lpstr>2_Layoutpohjat</vt:lpstr>
      <vt:lpstr>think-cell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>TP01-002 Miksi IHAN-yritysohjelma</dc:subject>
  <dc:creator>Jyrki</dc:creator>
  <cp:lastModifiedBy>Jussi-Pekka Parkkari</cp:lastModifiedBy>
  <cp:revision>1</cp:revision>
  <cp:lastPrinted>2019-09-03T12:10:09Z</cp:lastPrinted>
  <dcterms:created xsi:type="dcterms:W3CDTF">2019-05-27T06:53:30Z</dcterms:created>
  <dcterms:modified xsi:type="dcterms:W3CDTF">2024-08-20T13:08:46Z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0x010100ADFE820CF9F4DE4CBECB91D6337A45DF</vt:lpwstr>
  </property>
</Properties>
</file>